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5"/>
  </p:notesMasterIdLst>
  <p:handoutMasterIdLst>
    <p:handoutMasterId r:id="rId36"/>
  </p:handoutMasterIdLst>
  <p:sldIdLst>
    <p:sldId id="285" r:id="rId5"/>
    <p:sldId id="259" r:id="rId6"/>
    <p:sldId id="256" r:id="rId7"/>
    <p:sldId id="264" r:id="rId8"/>
    <p:sldId id="260" r:id="rId9"/>
    <p:sldId id="290" r:id="rId10"/>
    <p:sldId id="301" r:id="rId11"/>
    <p:sldId id="300" r:id="rId12"/>
    <p:sldId id="298" r:id="rId13"/>
    <p:sldId id="302" r:id="rId14"/>
    <p:sldId id="296" r:id="rId15"/>
    <p:sldId id="257" r:id="rId16"/>
    <p:sldId id="258" r:id="rId17"/>
    <p:sldId id="304" r:id="rId18"/>
    <p:sldId id="295" r:id="rId19"/>
    <p:sldId id="305" r:id="rId20"/>
    <p:sldId id="277" r:id="rId21"/>
    <p:sldId id="267" r:id="rId22"/>
    <p:sldId id="279" r:id="rId23"/>
    <p:sldId id="266" r:id="rId24"/>
    <p:sldId id="281" r:id="rId25"/>
    <p:sldId id="265" r:id="rId26"/>
    <p:sldId id="283" r:id="rId27"/>
    <p:sldId id="303" r:id="rId28"/>
    <p:sldId id="284" r:id="rId29"/>
    <p:sldId id="271" r:id="rId30"/>
    <p:sldId id="274" r:id="rId31"/>
    <p:sldId id="273" r:id="rId32"/>
    <p:sldId id="275" r:id="rId33"/>
    <p:sldId id="286" r:id="rId3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  <a:srgbClr val="BDBEBD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67213" autoAdjust="0"/>
  </p:normalViewPr>
  <p:slideViewPr>
    <p:cSldViewPr showGuides="1">
      <p:cViewPr>
        <p:scale>
          <a:sx n="100" d="100"/>
          <a:sy n="100" d="100"/>
        </p:scale>
        <p:origin x="-210" y="-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E8BB28-12BB-4BC8-B7E2-3F2E6250C45D}" type="datetimeFigureOut">
              <a:rPr lang="en-US" smtClean="0"/>
              <a:t>7/10/2014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BBE4E-810A-4F63-A142-E3FED29F0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011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42B6901-1710-4621-A149-5B9B3433AADA}" type="datetimeFigureOut">
              <a:rPr lang="en-US" smtClean="0"/>
              <a:pPr/>
              <a:t>7/10/2014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1499F3C7-5229-4FFE-AB55-9961FB2E18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772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9F3C7-5229-4FFE-AB55-9961FB2E181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613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9F3C7-5229-4FFE-AB55-9961FB2E181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1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9F3C7-5229-4FFE-AB55-9961FB2E181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9F3C7-5229-4FFE-AB55-9961FB2E181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95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621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70662" indent="-296408" defTabSz="966621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85634" indent="-237127" defTabSz="966621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59887" indent="-237127" defTabSz="966621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134141" indent="-237127" defTabSz="966621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608395" indent="-237127" defTabSz="9666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3082648" indent="-237127" defTabSz="9666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556902" indent="-237127" defTabSz="9666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4031155" indent="-237127" defTabSz="9666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E05B9D3-BB60-41E8-A174-7FCBEA72102D}" type="slidenum">
              <a:rPr lang="en-US" altLang="en-US" smtClean="0">
                <a:solidFill>
                  <a:srgbClr val="000000"/>
                </a:solidFill>
                <a:latin typeface="Arial" charset="0"/>
              </a:rPr>
              <a:pPr/>
              <a:t>24</a:t>
            </a:fld>
            <a:endParaRPr lang="en-US" alt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F5482-8A9D-4116-9826-F96AF9F7DEB6}" type="datetimeFigureOut">
              <a:rPr lang="en-US" smtClean="0"/>
              <a:t>7/10/2014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31CF-1E26-471A-838A-E383A540F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117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F5482-8A9D-4116-9826-F96AF9F7DEB6}" type="datetimeFigureOut">
              <a:rPr lang="en-US" smtClean="0"/>
              <a:t>7/10/2014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31CF-1E26-471A-838A-E383A540F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6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F5482-8A9D-4116-9826-F96AF9F7DEB6}" type="datetimeFigureOut">
              <a:rPr lang="en-US" smtClean="0"/>
              <a:t>7/10/2014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31CF-1E26-471A-838A-E383A540F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60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0"/>
          <p:cNvSpPr txBox="1">
            <a:spLocks noChangeArrowheads="1"/>
          </p:cNvSpPr>
          <p:nvPr/>
        </p:nvSpPr>
        <p:spPr bwMode="auto">
          <a:xfrm>
            <a:off x="381000" y="6540500"/>
            <a:ext cx="25685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smtClean="0">
                <a:solidFill>
                  <a:srgbClr val="FFFFFF"/>
                </a:solidFill>
                <a:ea typeface="MS PGothic" pitchFamily="34" charset="-128"/>
                <a:cs typeface="Arial" charset="0"/>
              </a:rPr>
              <a:t>Weil, Gotshal &amp; Manges LLP</a:t>
            </a:r>
          </a:p>
        </p:txBody>
      </p:sp>
      <p:pic>
        <p:nvPicPr>
          <p:cNvPr id="5" name="Picture 21" descr="Weil Special Use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0" y="203200"/>
            <a:ext cx="11890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2" descr="Weil CMYK 3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639050" y="203200"/>
            <a:ext cx="11890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3"/>
          <p:cNvGrpSpPr>
            <a:grpSpLocks/>
          </p:cNvGrpSpPr>
          <p:nvPr/>
        </p:nvGrpSpPr>
        <p:grpSpPr bwMode="auto">
          <a:xfrm>
            <a:off x="304800" y="1370013"/>
            <a:ext cx="8534400" cy="2438400"/>
            <a:chOff x="192" y="624"/>
            <a:chExt cx="5376" cy="1536"/>
          </a:xfrm>
        </p:grpSpPr>
        <p:sp>
          <p:nvSpPr>
            <p:cNvPr id="8" name="Line 34"/>
            <p:cNvSpPr>
              <a:spLocks noChangeShapeType="1"/>
            </p:cNvSpPr>
            <p:nvPr/>
          </p:nvSpPr>
          <p:spPr bwMode="ltGray">
            <a:xfrm>
              <a:off x="961" y="624"/>
              <a:ext cx="0" cy="153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" name="Line 35"/>
            <p:cNvSpPr>
              <a:spLocks noChangeShapeType="1"/>
            </p:cNvSpPr>
            <p:nvPr/>
          </p:nvSpPr>
          <p:spPr bwMode="ltGray">
            <a:xfrm>
              <a:off x="1730" y="624"/>
              <a:ext cx="0" cy="153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" name="Line 36"/>
            <p:cNvSpPr>
              <a:spLocks noChangeShapeType="1"/>
            </p:cNvSpPr>
            <p:nvPr/>
          </p:nvSpPr>
          <p:spPr bwMode="ltGray">
            <a:xfrm>
              <a:off x="2499" y="624"/>
              <a:ext cx="0" cy="153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" name="Line 37"/>
            <p:cNvSpPr>
              <a:spLocks noChangeShapeType="1"/>
            </p:cNvSpPr>
            <p:nvPr/>
          </p:nvSpPr>
          <p:spPr bwMode="ltGray">
            <a:xfrm>
              <a:off x="3268" y="624"/>
              <a:ext cx="0" cy="153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" name="Line 38"/>
            <p:cNvSpPr>
              <a:spLocks noChangeShapeType="1"/>
            </p:cNvSpPr>
            <p:nvPr/>
          </p:nvSpPr>
          <p:spPr bwMode="ltGray">
            <a:xfrm>
              <a:off x="4037" y="624"/>
              <a:ext cx="0" cy="153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3" name="Line 39"/>
            <p:cNvSpPr>
              <a:spLocks noChangeShapeType="1"/>
            </p:cNvSpPr>
            <p:nvPr/>
          </p:nvSpPr>
          <p:spPr bwMode="ltGray">
            <a:xfrm>
              <a:off x="4806" y="624"/>
              <a:ext cx="0" cy="153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4" name="Line 40"/>
            <p:cNvSpPr>
              <a:spLocks noChangeShapeType="1"/>
            </p:cNvSpPr>
            <p:nvPr/>
          </p:nvSpPr>
          <p:spPr bwMode="ltGray">
            <a:xfrm>
              <a:off x="192" y="1390"/>
              <a:ext cx="5376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5" name="Rectangle 41"/>
            <p:cNvSpPr>
              <a:spLocks noChangeArrowheads="1"/>
            </p:cNvSpPr>
            <p:nvPr/>
          </p:nvSpPr>
          <p:spPr bwMode="ltGray">
            <a:xfrm>
              <a:off x="192" y="624"/>
              <a:ext cx="5376" cy="1536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8150" y="1447800"/>
            <a:ext cx="8328025" cy="2335213"/>
          </a:xfrm>
        </p:spPr>
        <p:txBody>
          <a:bodyPr anchor="b"/>
          <a:lstStyle>
            <a:lvl1pPr>
              <a:lnSpc>
                <a:spcPct val="120000"/>
              </a:lnSpc>
              <a:defRPr sz="4400" b="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2113" y="4249738"/>
            <a:ext cx="8428037" cy="923925"/>
          </a:xfrm>
        </p:spPr>
        <p:txBody>
          <a:bodyPr/>
          <a:lstStyle>
            <a:lvl1pPr marL="0" indent="0">
              <a:buFont typeface="Arial Unicode MS" pitchFamily="34" charset="-128"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16" name="Rectangle 17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2819400" y="6246813"/>
            <a:ext cx="2971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  <a:ea typeface="MS PGothic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>
                <a:solidFill>
                  <a:srgbClr val="34B233"/>
                </a:solidFill>
              </a:rPr>
              <a:t>Date goes here (to change, View &gt; Header and Footer)</a:t>
            </a:r>
          </a:p>
        </p:txBody>
      </p:sp>
      <p:sp>
        <p:nvSpPr>
          <p:cNvPr id="17" name="Rectangle 18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6076950" y="6246813"/>
            <a:ext cx="27432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900">
                <a:ea typeface="MS PGothic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>
                <a:solidFill>
                  <a:srgbClr val="000000"/>
                </a:solidFill>
              </a:rPr>
              <a:t>Footer / document number goes here</a:t>
            </a:r>
          </a:p>
        </p:txBody>
      </p:sp>
    </p:spTree>
    <p:extLst>
      <p:ext uri="{BB962C8B-B14F-4D97-AF65-F5344CB8AC3E}">
        <p14:creationId xmlns:p14="http://schemas.microsoft.com/office/powerpoint/2010/main" val="2642776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8148C-56D7-4A24-9616-86AA0F18AD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942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860B5-B5B0-4D73-AC4C-C90CAB1432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882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965325"/>
            <a:ext cx="4178300" cy="4251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1965325"/>
            <a:ext cx="4179888" cy="4251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A0FA0-DB78-4CC9-8F8E-28B4193AF9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5573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2E3FB-9A48-49C1-9C44-C9B9D3544B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963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D407A-39F7-4113-9CF2-8F8604205E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6342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56AB7-ED18-4F61-88EE-82AF9E342C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2600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991AE-F44A-4794-820D-E287E48831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7802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F5482-8A9D-4116-9826-F96AF9F7DEB6}" type="datetimeFigureOut">
              <a:rPr lang="en-US" smtClean="0"/>
              <a:t>7/10/2014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31CF-1E26-471A-838A-E383A540F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1168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3943E-17B0-458B-8EA7-AC21B5610F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470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4DB81-4163-46C9-ADD5-A8D4B18E84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81620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8138" y="822325"/>
            <a:ext cx="2127250" cy="5394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822325"/>
            <a:ext cx="6230938" cy="5394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3DD85-ACA5-47C3-96E4-26486A0A8A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8145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0"/>
          <p:cNvSpPr txBox="1">
            <a:spLocks noChangeArrowheads="1"/>
          </p:cNvSpPr>
          <p:nvPr/>
        </p:nvSpPr>
        <p:spPr bwMode="auto">
          <a:xfrm>
            <a:off x="381000" y="6540500"/>
            <a:ext cx="25685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smtClean="0">
                <a:solidFill>
                  <a:srgbClr val="000000"/>
                </a:solidFill>
                <a:ea typeface="MS PGothic" pitchFamily="34" charset="-128"/>
                <a:cs typeface="Arial" charset="0"/>
              </a:rPr>
              <a:t>Weil, Gotshal &amp; Manges LLP</a:t>
            </a:r>
          </a:p>
        </p:txBody>
      </p:sp>
      <p:grpSp>
        <p:nvGrpSpPr>
          <p:cNvPr id="5" name="Group 104"/>
          <p:cNvGrpSpPr>
            <a:grpSpLocks/>
          </p:cNvGrpSpPr>
          <p:nvPr/>
        </p:nvGrpSpPr>
        <p:grpSpPr bwMode="auto">
          <a:xfrm>
            <a:off x="304800" y="1371600"/>
            <a:ext cx="8534400" cy="2438400"/>
            <a:chOff x="192" y="624"/>
            <a:chExt cx="5376" cy="1536"/>
          </a:xfrm>
        </p:grpSpPr>
        <p:sp>
          <p:nvSpPr>
            <p:cNvPr id="6" name="Line 82"/>
            <p:cNvSpPr>
              <a:spLocks noChangeShapeType="1"/>
            </p:cNvSpPr>
            <p:nvPr/>
          </p:nvSpPr>
          <p:spPr bwMode="gray">
            <a:xfrm>
              <a:off x="961" y="624"/>
              <a:ext cx="0" cy="1536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" name="Line 83"/>
            <p:cNvSpPr>
              <a:spLocks noChangeShapeType="1"/>
            </p:cNvSpPr>
            <p:nvPr/>
          </p:nvSpPr>
          <p:spPr bwMode="gray">
            <a:xfrm>
              <a:off x="1730" y="624"/>
              <a:ext cx="0" cy="1536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" name="Line 84"/>
            <p:cNvSpPr>
              <a:spLocks noChangeShapeType="1"/>
            </p:cNvSpPr>
            <p:nvPr/>
          </p:nvSpPr>
          <p:spPr bwMode="gray">
            <a:xfrm>
              <a:off x="2499" y="624"/>
              <a:ext cx="0" cy="1536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" name="Line 85"/>
            <p:cNvSpPr>
              <a:spLocks noChangeShapeType="1"/>
            </p:cNvSpPr>
            <p:nvPr/>
          </p:nvSpPr>
          <p:spPr bwMode="gray">
            <a:xfrm>
              <a:off x="3268" y="624"/>
              <a:ext cx="0" cy="1536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" name="Line 86"/>
            <p:cNvSpPr>
              <a:spLocks noChangeShapeType="1"/>
            </p:cNvSpPr>
            <p:nvPr/>
          </p:nvSpPr>
          <p:spPr bwMode="gray">
            <a:xfrm>
              <a:off x="4037" y="624"/>
              <a:ext cx="0" cy="1536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" name="Line 87"/>
            <p:cNvSpPr>
              <a:spLocks noChangeShapeType="1"/>
            </p:cNvSpPr>
            <p:nvPr/>
          </p:nvSpPr>
          <p:spPr bwMode="gray">
            <a:xfrm>
              <a:off x="4806" y="624"/>
              <a:ext cx="0" cy="1536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" name="Line 91"/>
            <p:cNvSpPr>
              <a:spLocks noChangeShapeType="1"/>
            </p:cNvSpPr>
            <p:nvPr/>
          </p:nvSpPr>
          <p:spPr bwMode="gray">
            <a:xfrm>
              <a:off x="192" y="1390"/>
              <a:ext cx="5376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3" name="Rectangle 93"/>
            <p:cNvSpPr>
              <a:spLocks noChangeArrowheads="1"/>
            </p:cNvSpPr>
            <p:nvPr/>
          </p:nvSpPr>
          <p:spPr bwMode="gray">
            <a:xfrm>
              <a:off x="192" y="624"/>
              <a:ext cx="5376" cy="1536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14" name="Picture 114" descr="Weil Special Use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0" y="203200"/>
            <a:ext cx="11890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5" descr="Weil CMYK 3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639050" y="203200"/>
            <a:ext cx="11890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38150" y="1447800"/>
            <a:ext cx="8328025" cy="2335213"/>
          </a:xfrm>
        </p:spPr>
        <p:txBody>
          <a:bodyPr anchor="b"/>
          <a:lstStyle>
            <a:lvl1pPr>
              <a:lnSpc>
                <a:spcPct val="120000"/>
              </a:lnSpc>
              <a:defRPr sz="4400" b="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392113" y="4249738"/>
            <a:ext cx="8428037" cy="923925"/>
          </a:xfrm>
        </p:spPr>
        <p:txBody>
          <a:bodyPr/>
          <a:lstStyle>
            <a:lvl1pPr marL="0" indent="0">
              <a:buFont typeface="Arial Unicode MS" pitchFamily="34" charset="-128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16" name="Rectangle 14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2819400" y="6246813"/>
            <a:ext cx="2971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  <a:ea typeface="MS PGothic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>
                <a:solidFill>
                  <a:srgbClr val="34B233"/>
                </a:solidFill>
              </a:rPr>
              <a:t>Date goes here (to change, View &gt; Header and Footer)</a:t>
            </a:r>
          </a:p>
        </p:txBody>
      </p:sp>
      <p:sp>
        <p:nvSpPr>
          <p:cNvPr id="17" name="Rectangle 1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6076950" y="6246813"/>
            <a:ext cx="27432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bg1"/>
                </a:solidFill>
                <a:ea typeface="MS PGothic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>
                <a:solidFill>
                  <a:srgbClr val="FFFFFF"/>
                </a:solidFill>
              </a:rPr>
              <a:t>Footer / document number goes here</a:t>
            </a:r>
          </a:p>
        </p:txBody>
      </p:sp>
    </p:spTree>
    <p:extLst>
      <p:ext uri="{BB962C8B-B14F-4D97-AF65-F5344CB8AC3E}">
        <p14:creationId xmlns:p14="http://schemas.microsoft.com/office/powerpoint/2010/main" val="13645851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677E0-43F9-4829-B369-E8F12EE4BA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34653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61B0B-17BD-4AFE-89A7-54330531A5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33894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965325"/>
            <a:ext cx="4178300" cy="4251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1965325"/>
            <a:ext cx="4179888" cy="4251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33B7E-B983-4192-BE54-FF23182B01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04478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626D7-D715-418A-9EA5-F075901D0D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12576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67BF5-246D-4C03-88EB-D81CB02454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65436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CA1D7-F765-448F-BA2E-E4CBE00330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5317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F5482-8A9D-4116-9826-F96AF9F7DEB6}" type="datetimeFigureOut">
              <a:rPr lang="en-US" smtClean="0"/>
              <a:t>7/10/2014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31CF-1E26-471A-838A-E383A540F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3345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4B476-5B1D-4493-AB3B-AB5AC43588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1554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3560A-2D80-463E-8FAA-8DA9B5EC5D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12086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0CF13-E205-46B4-BF85-9505D81288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27228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8138" y="822325"/>
            <a:ext cx="2127250" cy="5394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822325"/>
            <a:ext cx="6230938" cy="5394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F1CD7-7A38-4762-B675-1F0C1B3C82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54312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0" y="723900"/>
            <a:ext cx="9144000" cy="165100"/>
          </a:xfrm>
          <a:prstGeom prst="rect">
            <a:avLst/>
          </a:prstGeom>
          <a:gradFill rotWithShape="1">
            <a:gsLst>
              <a:gs pos="0">
                <a:srgbClr val="4971E1"/>
              </a:gs>
              <a:gs pos="50000">
                <a:srgbClr val="E2E2E2"/>
              </a:gs>
              <a:gs pos="100000">
                <a:srgbClr val="4971E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pic>
        <p:nvPicPr>
          <p:cNvPr id="5" name="Picture 3" descr="PP-Mast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6"/>
          <p:cNvSpPr>
            <a:spLocks noChangeArrowheads="1"/>
          </p:cNvSpPr>
          <p:nvPr userDrawn="1"/>
        </p:nvSpPr>
        <p:spPr bwMode="auto">
          <a:xfrm>
            <a:off x="6934200" y="533400"/>
            <a:ext cx="3048000" cy="1143000"/>
          </a:xfrm>
          <a:prstGeom prst="flowChartOnlineStorage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smtClean="0">
                <a:solidFill>
                  <a:srgbClr val="FFFFFF"/>
                </a:solidFill>
              </a:rPr>
              <a:t>Exploring Our</a:t>
            </a:r>
            <a:br>
              <a:rPr lang="en-US" altLang="en-US" sz="1600" smtClean="0">
                <a:solidFill>
                  <a:srgbClr val="FFFFFF"/>
                </a:solidFill>
              </a:rPr>
            </a:br>
            <a:r>
              <a:rPr lang="en-US" altLang="en-US" sz="1600" smtClean="0">
                <a:solidFill>
                  <a:srgbClr val="FFFFFF"/>
                </a:solidFill>
              </a:rPr>
              <a:t>Customer Service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smtClean="0">
                <a:solidFill>
                  <a:srgbClr val="FFFFFF"/>
                </a:solidFill>
              </a:rPr>
              <a:t>Universe</a:t>
            </a:r>
          </a:p>
        </p:txBody>
      </p:sp>
      <p:sp>
        <p:nvSpPr>
          <p:cNvPr id="7" name="AutoShape 7"/>
          <p:cNvSpPr>
            <a:spLocks noChangeArrowheads="1"/>
          </p:cNvSpPr>
          <p:nvPr userDrawn="1"/>
        </p:nvSpPr>
        <p:spPr bwMode="auto">
          <a:xfrm flipH="1">
            <a:off x="-990600" y="5943600"/>
            <a:ext cx="3048000" cy="838200"/>
          </a:xfrm>
          <a:prstGeom prst="flowChartOnlineStorage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smtClean="0">
              <a:solidFill>
                <a:srgbClr val="FFFFFF"/>
              </a:solidFill>
            </a:endParaRPr>
          </a:p>
        </p:txBody>
      </p:sp>
      <p:pic>
        <p:nvPicPr>
          <p:cNvPr id="8" name="Picture 8" descr="WGLogo_white_3_PPT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003B6F"/>
              </a:clrFrom>
              <a:clrTo>
                <a:srgbClr val="003B6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152400" y="6172200"/>
            <a:ext cx="16446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>
                <a:latin typeface="Arial" charset="0"/>
              </a:defRPr>
            </a:lvl1pPr>
          </a:lstStyle>
          <a:p>
            <a:r>
              <a:rPr lang="en-US" smtClean="0"/>
              <a:t>Click to edit Master subtitle style</a:t>
            </a:r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mtClean="0"/>
            </a:lvl1pPr>
          </a:lstStyle>
          <a:p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34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F5482-8A9D-4116-9826-F96AF9F7DEB6}" type="datetimeFigureOut">
              <a:rPr lang="en-US" smtClean="0"/>
              <a:t>7/10/2014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31CF-1E26-471A-838A-E383A540F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35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F5482-8A9D-4116-9826-F96AF9F7DEB6}" type="datetimeFigureOut">
              <a:rPr lang="en-US" smtClean="0"/>
              <a:t>7/10/2014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31CF-1E26-471A-838A-E383A540F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02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F5482-8A9D-4116-9826-F96AF9F7DEB6}" type="datetimeFigureOut">
              <a:rPr lang="en-US" smtClean="0"/>
              <a:t>7/10/2014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31CF-1E26-471A-838A-E383A540F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69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F5482-8A9D-4116-9826-F96AF9F7DEB6}" type="datetimeFigureOut">
              <a:rPr lang="en-US" smtClean="0"/>
              <a:t>7/10/2014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31CF-1E26-471A-838A-E383A540F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3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F5482-8A9D-4116-9826-F96AF9F7DEB6}" type="datetimeFigureOut">
              <a:rPr lang="en-US" smtClean="0"/>
              <a:t>7/10/2014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31CF-1E26-471A-838A-E383A540F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376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F5482-8A9D-4116-9826-F96AF9F7DEB6}" type="datetimeFigureOut">
              <a:rPr lang="en-US" smtClean="0"/>
              <a:t>7/10/2014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31CF-1E26-471A-838A-E383A540F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343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38F5482-8A9D-4116-9826-F96AF9F7DEB6}" type="datetimeFigureOut">
              <a:rPr lang="en-US" smtClean="0"/>
              <a:pPr/>
              <a:t>7/10/2014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51631CF-1E26-471A-838A-E383A540F3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/>
          <p:cNvGrpSpPr>
            <a:grpSpLocks/>
          </p:cNvGrpSpPr>
          <p:nvPr/>
        </p:nvGrpSpPr>
        <p:grpSpPr bwMode="auto">
          <a:xfrm>
            <a:off x="304800" y="1949450"/>
            <a:ext cx="8534400" cy="4268788"/>
            <a:chOff x="192" y="1200"/>
            <a:chExt cx="5376" cy="2689"/>
          </a:xfrm>
        </p:grpSpPr>
        <p:sp>
          <p:nvSpPr>
            <p:cNvPr id="1034" name="Rectangle 17"/>
            <p:cNvSpPr>
              <a:spLocks noChangeArrowheads="1"/>
            </p:cNvSpPr>
            <p:nvPr/>
          </p:nvSpPr>
          <p:spPr bwMode="gray">
            <a:xfrm>
              <a:off x="192" y="1200"/>
              <a:ext cx="5376" cy="2689"/>
            </a:xfrm>
            <a:prstGeom prst="rect">
              <a:avLst/>
            </a:prstGeom>
            <a:noFill/>
            <a:ln w="9525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grpSp>
          <p:nvGrpSpPr>
            <p:cNvPr id="2" name="Group 18"/>
            <p:cNvGrpSpPr>
              <a:grpSpLocks/>
            </p:cNvGrpSpPr>
            <p:nvPr/>
          </p:nvGrpSpPr>
          <p:grpSpPr bwMode="auto">
            <a:xfrm>
              <a:off x="730" y="1200"/>
              <a:ext cx="4306" cy="2688"/>
              <a:chOff x="730" y="3456"/>
              <a:chExt cx="4306" cy="480"/>
            </a:xfrm>
          </p:grpSpPr>
          <p:sp>
            <p:nvSpPr>
              <p:cNvPr id="1041" name="Line 19"/>
              <p:cNvSpPr>
                <a:spLocks noChangeShapeType="1"/>
              </p:cNvSpPr>
              <p:nvPr/>
            </p:nvSpPr>
            <p:spPr bwMode="gray">
              <a:xfrm flipV="1">
                <a:off x="5036" y="3456"/>
                <a:ext cx="0" cy="480"/>
              </a:xfrm>
              <a:prstGeom prst="line">
                <a:avLst/>
              </a:prstGeom>
              <a:noFill/>
              <a:ln w="9525">
                <a:solidFill>
                  <a:srgbClr val="EAEAE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2" name="Line 20"/>
              <p:cNvSpPr>
                <a:spLocks noChangeShapeType="1"/>
              </p:cNvSpPr>
              <p:nvPr/>
            </p:nvSpPr>
            <p:spPr bwMode="gray">
              <a:xfrm flipV="1">
                <a:off x="4498" y="3456"/>
                <a:ext cx="0" cy="480"/>
              </a:xfrm>
              <a:prstGeom prst="line">
                <a:avLst/>
              </a:prstGeom>
              <a:noFill/>
              <a:ln w="9525">
                <a:solidFill>
                  <a:srgbClr val="EAEAE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3" name="Line 21"/>
              <p:cNvSpPr>
                <a:spLocks noChangeShapeType="1"/>
              </p:cNvSpPr>
              <p:nvPr/>
            </p:nvSpPr>
            <p:spPr bwMode="gray">
              <a:xfrm flipV="1">
                <a:off x="3960" y="3456"/>
                <a:ext cx="0" cy="480"/>
              </a:xfrm>
              <a:prstGeom prst="line">
                <a:avLst/>
              </a:prstGeom>
              <a:noFill/>
              <a:ln w="9525">
                <a:solidFill>
                  <a:srgbClr val="EAEAE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4" name="Line 22"/>
              <p:cNvSpPr>
                <a:spLocks noChangeShapeType="1"/>
              </p:cNvSpPr>
              <p:nvPr/>
            </p:nvSpPr>
            <p:spPr bwMode="gray">
              <a:xfrm flipV="1">
                <a:off x="3421" y="3456"/>
                <a:ext cx="0" cy="480"/>
              </a:xfrm>
              <a:prstGeom prst="line">
                <a:avLst/>
              </a:prstGeom>
              <a:noFill/>
              <a:ln w="9525">
                <a:solidFill>
                  <a:srgbClr val="EAEAE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5" name="Line 23"/>
              <p:cNvSpPr>
                <a:spLocks noChangeShapeType="1"/>
              </p:cNvSpPr>
              <p:nvPr/>
            </p:nvSpPr>
            <p:spPr bwMode="gray">
              <a:xfrm flipV="1">
                <a:off x="2883" y="3456"/>
                <a:ext cx="0" cy="480"/>
              </a:xfrm>
              <a:prstGeom prst="line">
                <a:avLst/>
              </a:prstGeom>
              <a:noFill/>
              <a:ln w="9525">
                <a:solidFill>
                  <a:srgbClr val="EAEAE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6" name="Line 24"/>
              <p:cNvSpPr>
                <a:spLocks noChangeShapeType="1"/>
              </p:cNvSpPr>
              <p:nvPr/>
            </p:nvSpPr>
            <p:spPr bwMode="gray">
              <a:xfrm flipV="1">
                <a:off x="2345" y="3456"/>
                <a:ext cx="0" cy="480"/>
              </a:xfrm>
              <a:prstGeom prst="line">
                <a:avLst/>
              </a:prstGeom>
              <a:noFill/>
              <a:ln w="9525">
                <a:solidFill>
                  <a:srgbClr val="EAEAE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7" name="Line 25"/>
              <p:cNvSpPr>
                <a:spLocks noChangeShapeType="1"/>
              </p:cNvSpPr>
              <p:nvPr/>
            </p:nvSpPr>
            <p:spPr bwMode="gray">
              <a:xfrm flipV="1">
                <a:off x="1806" y="3456"/>
                <a:ext cx="0" cy="480"/>
              </a:xfrm>
              <a:prstGeom prst="line">
                <a:avLst/>
              </a:prstGeom>
              <a:noFill/>
              <a:ln w="9525">
                <a:solidFill>
                  <a:srgbClr val="EAEAE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8" name="Line 26"/>
              <p:cNvSpPr>
                <a:spLocks noChangeShapeType="1"/>
              </p:cNvSpPr>
              <p:nvPr/>
            </p:nvSpPr>
            <p:spPr bwMode="gray">
              <a:xfrm flipV="1">
                <a:off x="1268" y="3456"/>
                <a:ext cx="0" cy="480"/>
              </a:xfrm>
              <a:prstGeom prst="line">
                <a:avLst/>
              </a:prstGeom>
              <a:noFill/>
              <a:ln w="9525">
                <a:solidFill>
                  <a:srgbClr val="EAEAE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9" name="Line 27"/>
              <p:cNvSpPr>
                <a:spLocks noChangeShapeType="1"/>
              </p:cNvSpPr>
              <p:nvPr/>
            </p:nvSpPr>
            <p:spPr bwMode="gray">
              <a:xfrm flipV="1">
                <a:off x="730" y="3456"/>
                <a:ext cx="0" cy="480"/>
              </a:xfrm>
              <a:prstGeom prst="line">
                <a:avLst/>
              </a:prstGeom>
              <a:noFill/>
              <a:ln w="9525">
                <a:solidFill>
                  <a:srgbClr val="EAEAE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36" name="Group 28"/>
            <p:cNvGrpSpPr>
              <a:grpSpLocks/>
            </p:cNvGrpSpPr>
            <p:nvPr/>
          </p:nvGrpSpPr>
          <p:grpSpPr bwMode="auto">
            <a:xfrm>
              <a:off x="192" y="1737"/>
              <a:ext cx="5376" cy="1613"/>
              <a:chOff x="192" y="1737"/>
              <a:chExt cx="5376" cy="1613"/>
            </a:xfrm>
          </p:grpSpPr>
          <p:sp>
            <p:nvSpPr>
              <p:cNvPr id="1037" name="Line 29"/>
              <p:cNvSpPr>
                <a:spLocks noChangeShapeType="1"/>
              </p:cNvSpPr>
              <p:nvPr/>
            </p:nvSpPr>
            <p:spPr bwMode="gray">
              <a:xfrm>
                <a:off x="192" y="1737"/>
                <a:ext cx="5376" cy="0"/>
              </a:xfrm>
              <a:prstGeom prst="line">
                <a:avLst/>
              </a:prstGeom>
              <a:noFill/>
              <a:ln w="9525">
                <a:solidFill>
                  <a:srgbClr val="EAEAE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8" name="Line 30"/>
              <p:cNvSpPr>
                <a:spLocks noChangeShapeType="1"/>
              </p:cNvSpPr>
              <p:nvPr/>
            </p:nvSpPr>
            <p:spPr bwMode="gray">
              <a:xfrm>
                <a:off x="192" y="2275"/>
                <a:ext cx="5376" cy="0"/>
              </a:xfrm>
              <a:prstGeom prst="line">
                <a:avLst/>
              </a:prstGeom>
              <a:noFill/>
              <a:ln w="9525">
                <a:solidFill>
                  <a:srgbClr val="EAEAE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9" name="Line 31"/>
              <p:cNvSpPr>
                <a:spLocks noChangeShapeType="1"/>
              </p:cNvSpPr>
              <p:nvPr/>
            </p:nvSpPr>
            <p:spPr bwMode="gray">
              <a:xfrm>
                <a:off x="192" y="2812"/>
                <a:ext cx="5376" cy="0"/>
              </a:xfrm>
              <a:prstGeom prst="line">
                <a:avLst/>
              </a:prstGeom>
              <a:noFill/>
              <a:ln w="9525">
                <a:solidFill>
                  <a:srgbClr val="EAEAE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0" name="Line 32"/>
              <p:cNvSpPr>
                <a:spLocks noChangeShapeType="1"/>
              </p:cNvSpPr>
              <p:nvPr/>
            </p:nvSpPr>
            <p:spPr bwMode="gray">
              <a:xfrm>
                <a:off x="192" y="3350"/>
                <a:ext cx="5376" cy="0"/>
              </a:xfrm>
              <a:prstGeom prst="line">
                <a:avLst/>
              </a:prstGeom>
              <a:noFill/>
              <a:ln w="9525">
                <a:solidFill>
                  <a:srgbClr val="EAEAE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822325"/>
            <a:ext cx="851058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965325"/>
            <a:ext cx="8510588" cy="425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Rectangle 7"/>
          <p:cNvSpPr>
            <a:spLocks noChangeArrowheads="1"/>
          </p:cNvSpPr>
          <p:nvPr/>
        </p:nvSpPr>
        <p:spPr bwMode="ltGray">
          <a:xfrm>
            <a:off x="0" y="0"/>
            <a:ext cx="9144000" cy="838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456613" y="6397625"/>
            <a:ext cx="3635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0000"/>
                </a:solidFill>
                <a:ea typeface="MS PGothic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6AAFAE-BA71-4F82-A469-06628AF00B91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  <p:sp>
        <p:nvSpPr>
          <p:cNvPr id="1035" name="TextBox 50"/>
          <p:cNvSpPr txBox="1">
            <a:spLocks noChangeArrowheads="1"/>
          </p:cNvSpPr>
          <p:nvPr/>
        </p:nvSpPr>
        <p:spPr bwMode="auto">
          <a:xfrm>
            <a:off x="354013" y="6626225"/>
            <a:ext cx="2568575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00" smtClean="0">
                <a:solidFill>
                  <a:srgbClr val="000000"/>
                </a:solidFill>
                <a:ea typeface="MS PGothic" pitchFamily="34" charset="-128"/>
                <a:cs typeface="Arial" charset="0"/>
              </a:rPr>
              <a:t>Weil, Gotshal &amp; Manges LLP</a:t>
            </a:r>
          </a:p>
        </p:txBody>
      </p:sp>
      <p:pic>
        <p:nvPicPr>
          <p:cNvPr id="1032" name="Picture 14" descr="Weil Special Use Black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0" y="203200"/>
            <a:ext cx="11890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5" descr="Weil CMYK 30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639050" y="203200"/>
            <a:ext cx="11890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5878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234950" indent="-234950" algn="l" rtl="0" eaLnBrk="1" fontAlgn="base" hangingPunct="1">
        <a:lnSpc>
          <a:spcPct val="90000"/>
        </a:lnSpc>
        <a:spcBef>
          <a:spcPct val="0"/>
        </a:spcBef>
        <a:spcAft>
          <a:spcPct val="25000"/>
        </a:spcAft>
        <a:buClr>
          <a:schemeClr val="tx2"/>
        </a:buClr>
        <a:buSzPct val="75000"/>
        <a:buFont typeface="Arial Unicode MS" pitchFamily="34" charset="-128"/>
        <a:buChar char="￭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584200" indent="-234950" algn="l" rtl="0" eaLnBrk="1" fontAlgn="base" hangingPunct="1">
        <a:lnSpc>
          <a:spcPct val="95000"/>
        </a:lnSpc>
        <a:spcBef>
          <a:spcPct val="0"/>
        </a:spcBef>
        <a:spcAft>
          <a:spcPct val="20000"/>
        </a:spcAft>
        <a:buClr>
          <a:schemeClr val="folHlink"/>
        </a:buClr>
        <a:buSzPct val="75000"/>
        <a:buFont typeface="Arial Unicode MS" pitchFamily="34" charset="-128"/>
        <a:buChar char="￭"/>
        <a:defRPr sz="2600">
          <a:solidFill>
            <a:schemeClr val="tx1"/>
          </a:solidFill>
          <a:latin typeface="+mn-lt"/>
        </a:defRPr>
      </a:lvl2pPr>
      <a:lvl3pPr marL="927100" indent="-228600" algn="l" rtl="0" eaLnBrk="1" fontAlgn="base" hangingPunct="1">
        <a:lnSpc>
          <a:spcPct val="95000"/>
        </a:lnSpc>
        <a:spcBef>
          <a:spcPct val="0"/>
        </a:spcBef>
        <a:spcAft>
          <a:spcPct val="20000"/>
        </a:spcAft>
        <a:buClr>
          <a:schemeClr val="bg2"/>
        </a:buClr>
        <a:buSzPct val="75000"/>
        <a:buFont typeface="Arial Unicode MS" pitchFamily="34" charset="-128"/>
        <a:buChar char="￭"/>
        <a:defRPr sz="2400">
          <a:solidFill>
            <a:schemeClr val="tx1"/>
          </a:solidFill>
          <a:latin typeface="+mn-lt"/>
        </a:defRPr>
      </a:lvl3pPr>
      <a:lvl4pPr marL="1270000" indent="-228600" algn="l" rtl="0" eaLnBrk="1" fontAlgn="base" hangingPunct="1">
        <a:spcBef>
          <a:spcPct val="5000"/>
        </a:spcBef>
        <a:spcAft>
          <a:spcPct val="10000"/>
        </a:spcAft>
        <a:buClr>
          <a:schemeClr val="tx2"/>
        </a:buClr>
        <a:buSzPct val="75000"/>
        <a:buFont typeface="Arial Unicode MS" pitchFamily="34" charset="-128"/>
        <a:buChar char="￭"/>
        <a:defRPr sz="2200">
          <a:solidFill>
            <a:schemeClr val="tx1"/>
          </a:solidFill>
          <a:latin typeface="+mn-lt"/>
        </a:defRPr>
      </a:lvl4pPr>
      <a:lvl5pPr marL="1612900" indent="-228600" algn="l" rtl="0" eaLnBrk="1" fontAlgn="base" hangingPunct="1">
        <a:spcBef>
          <a:spcPct val="5000"/>
        </a:spcBef>
        <a:spcAft>
          <a:spcPct val="10000"/>
        </a:spcAft>
        <a:buClr>
          <a:schemeClr val="folHlink"/>
        </a:buClr>
        <a:buSzPct val="75000"/>
        <a:buFont typeface="Arial Unicode MS" pitchFamily="34" charset="-128"/>
        <a:buChar char="￭"/>
        <a:defRPr sz="2000">
          <a:solidFill>
            <a:schemeClr val="tx1"/>
          </a:solidFill>
          <a:latin typeface="+mn-lt"/>
        </a:defRPr>
      </a:lvl5pPr>
      <a:lvl6pPr marL="2070100" indent="-228600" algn="l" rtl="0" eaLnBrk="1" fontAlgn="base" hangingPunct="1">
        <a:spcBef>
          <a:spcPct val="5000"/>
        </a:spcBef>
        <a:spcAft>
          <a:spcPct val="10000"/>
        </a:spcAft>
        <a:buClr>
          <a:schemeClr val="folHlink"/>
        </a:buClr>
        <a:buSzPct val="75000"/>
        <a:buFont typeface="Arial Unicode MS" pitchFamily="34" charset="-128"/>
        <a:buChar char="￭"/>
        <a:defRPr sz="2000">
          <a:solidFill>
            <a:schemeClr val="tx1"/>
          </a:solidFill>
          <a:latin typeface="+mn-lt"/>
        </a:defRPr>
      </a:lvl6pPr>
      <a:lvl7pPr marL="2527300" indent="-228600" algn="l" rtl="0" eaLnBrk="1" fontAlgn="base" hangingPunct="1">
        <a:spcBef>
          <a:spcPct val="5000"/>
        </a:spcBef>
        <a:spcAft>
          <a:spcPct val="10000"/>
        </a:spcAft>
        <a:buClr>
          <a:schemeClr val="folHlink"/>
        </a:buClr>
        <a:buSzPct val="75000"/>
        <a:buFont typeface="Arial Unicode MS" pitchFamily="34" charset="-128"/>
        <a:buChar char="￭"/>
        <a:defRPr sz="2000">
          <a:solidFill>
            <a:schemeClr val="tx1"/>
          </a:solidFill>
          <a:latin typeface="+mn-lt"/>
        </a:defRPr>
      </a:lvl7pPr>
      <a:lvl8pPr marL="2984500" indent="-228600" algn="l" rtl="0" eaLnBrk="1" fontAlgn="base" hangingPunct="1">
        <a:spcBef>
          <a:spcPct val="5000"/>
        </a:spcBef>
        <a:spcAft>
          <a:spcPct val="10000"/>
        </a:spcAft>
        <a:buClr>
          <a:schemeClr val="folHlink"/>
        </a:buClr>
        <a:buSzPct val="75000"/>
        <a:buFont typeface="Arial Unicode MS" pitchFamily="34" charset="-128"/>
        <a:buChar char="￭"/>
        <a:defRPr sz="2000">
          <a:solidFill>
            <a:schemeClr val="tx1"/>
          </a:solidFill>
          <a:latin typeface="+mn-lt"/>
        </a:defRPr>
      </a:lvl8pPr>
      <a:lvl9pPr marL="3441700" indent="-228600" algn="l" rtl="0" eaLnBrk="1" fontAlgn="base" hangingPunct="1">
        <a:spcBef>
          <a:spcPct val="5000"/>
        </a:spcBef>
        <a:spcAft>
          <a:spcPct val="10000"/>
        </a:spcAft>
        <a:buClr>
          <a:schemeClr val="folHlink"/>
        </a:buClr>
        <a:buSzPct val="75000"/>
        <a:buFont typeface="Arial Unicode MS" pitchFamily="34" charset="-128"/>
        <a:buChar char="￭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965325"/>
            <a:ext cx="8510588" cy="425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822325"/>
            <a:ext cx="851058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ltGray">
          <a:xfrm>
            <a:off x="0" y="0"/>
            <a:ext cx="9144000" cy="838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456613" y="6397625"/>
            <a:ext cx="3635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0000"/>
                </a:solidFill>
                <a:ea typeface="MS PGothic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2FC8AB-55CD-4832-8F12-8F6179D6E02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  <p:sp>
        <p:nvSpPr>
          <p:cNvPr id="6152" name="TextBox 50"/>
          <p:cNvSpPr txBox="1">
            <a:spLocks noChangeArrowheads="1"/>
          </p:cNvSpPr>
          <p:nvPr/>
        </p:nvSpPr>
        <p:spPr bwMode="auto">
          <a:xfrm>
            <a:off x="354013" y="6626225"/>
            <a:ext cx="2568575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00" smtClean="0">
                <a:solidFill>
                  <a:srgbClr val="000000"/>
                </a:solidFill>
                <a:ea typeface="MS PGothic" pitchFamily="34" charset="-128"/>
                <a:cs typeface="Arial" charset="0"/>
              </a:rPr>
              <a:t>Weil, Gotshal &amp; Manges LLP</a:t>
            </a:r>
          </a:p>
        </p:txBody>
      </p:sp>
      <p:pic>
        <p:nvPicPr>
          <p:cNvPr id="2055" name="Picture 89" descr="Weil Special Use Black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0" y="203200"/>
            <a:ext cx="11890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0" descr="Weil CMYK 30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639050" y="203200"/>
            <a:ext cx="11890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8268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234950" indent="-234950" algn="l" rtl="0" eaLnBrk="0" fontAlgn="base" hangingPunct="0">
        <a:lnSpc>
          <a:spcPct val="90000"/>
        </a:lnSpc>
        <a:spcBef>
          <a:spcPct val="0"/>
        </a:spcBef>
        <a:spcAft>
          <a:spcPct val="25000"/>
        </a:spcAft>
        <a:buClr>
          <a:schemeClr val="tx2"/>
        </a:buClr>
        <a:buSzPct val="75000"/>
        <a:buFont typeface="Arial Unicode MS" pitchFamily="34" charset="-128"/>
        <a:buChar char="￭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584200" indent="-234950" algn="l" rtl="0" eaLnBrk="0" fontAlgn="base" hangingPunct="0">
        <a:lnSpc>
          <a:spcPct val="95000"/>
        </a:lnSpc>
        <a:spcBef>
          <a:spcPct val="0"/>
        </a:spcBef>
        <a:spcAft>
          <a:spcPct val="20000"/>
        </a:spcAft>
        <a:buClr>
          <a:schemeClr val="folHlink"/>
        </a:buClr>
        <a:buSzPct val="75000"/>
        <a:buFont typeface="Arial Unicode MS" pitchFamily="34" charset="-128"/>
        <a:buChar char="￭"/>
        <a:defRPr sz="2600">
          <a:solidFill>
            <a:schemeClr val="tx1"/>
          </a:solidFill>
          <a:latin typeface="+mn-lt"/>
        </a:defRPr>
      </a:lvl2pPr>
      <a:lvl3pPr marL="927100" indent="-228600" algn="l" rtl="0" eaLnBrk="0" fontAlgn="base" hangingPunct="0">
        <a:lnSpc>
          <a:spcPct val="95000"/>
        </a:lnSpc>
        <a:spcBef>
          <a:spcPct val="0"/>
        </a:spcBef>
        <a:spcAft>
          <a:spcPct val="20000"/>
        </a:spcAft>
        <a:buClr>
          <a:schemeClr val="bg2"/>
        </a:buClr>
        <a:buSzPct val="75000"/>
        <a:buFont typeface="Arial Unicode MS" pitchFamily="34" charset="-128"/>
        <a:buChar char="￭"/>
        <a:defRPr sz="2400">
          <a:solidFill>
            <a:schemeClr val="tx1"/>
          </a:solidFill>
          <a:latin typeface="+mn-lt"/>
        </a:defRPr>
      </a:lvl3pPr>
      <a:lvl4pPr marL="1270000" indent="-228600" algn="l" rtl="0" eaLnBrk="0" fontAlgn="base" hangingPunct="0">
        <a:spcBef>
          <a:spcPct val="5000"/>
        </a:spcBef>
        <a:spcAft>
          <a:spcPct val="10000"/>
        </a:spcAft>
        <a:buClr>
          <a:schemeClr val="tx2"/>
        </a:buClr>
        <a:buSzPct val="75000"/>
        <a:buFont typeface="Arial Unicode MS" pitchFamily="34" charset="-128"/>
        <a:buChar char="￭"/>
        <a:defRPr sz="2200">
          <a:solidFill>
            <a:schemeClr val="tx1"/>
          </a:solidFill>
          <a:latin typeface="+mn-lt"/>
        </a:defRPr>
      </a:lvl4pPr>
      <a:lvl5pPr marL="1612900" indent="-228600" algn="l" rtl="0" eaLnBrk="0" fontAlgn="base" hangingPunct="0">
        <a:spcBef>
          <a:spcPct val="5000"/>
        </a:spcBef>
        <a:spcAft>
          <a:spcPct val="10000"/>
        </a:spcAft>
        <a:buClr>
          <a:schemeClr val="folHlink"/>
        </a:buClr>
        <a:buSzPct val="75000"/>
        <a:buFont typeface="Arial Unicode MS" pitchFamily="34" charset="-128"/>
        <a:buChar char="￭"/>
        <a:defRPr sz="2000">
          <a:solidFill>
            <a:schemeClr val="tx1"/>
          </a:solidFill>
          <a:latin typeface="+mn-lt"/>
        </a:defRPr>
      </a:lvl5pPr>
      <a:lvl6pPr marL="2070100" indent="-228600" algn="l" rtl="0" fontAlgn="base">
        <a:spcBef>
          <a:spcPct val="5000"/>
        </a:spcBef>
        <a:spcAft>
          <a:spcPct val="10000"/>
        </a:spcAft>
        <a:buClr>
          <a:schemeClr val="folHlink"/>
        </a:buClr>
        <a:buSzPct val="75000"/>
        <a:buFont typeface="Arial Unicode MS" pitchFamily="34" charset="-128"/>
        <a:buChar char="￭"/>
        <a:defRPr sz="2000">
          <a:solidFill>
            <a:schemeClr val="tx1"/>
          </a:solidFill>
          <a:latin typeface="+mn-lt"/>
        </a:defRPr>
      </a:lvl6pPr>
      <a:lvl7pPr marL="2527300" indent="-228600" algn="l" rtl="0" fontAlgn="base">
        <a:spcBef>
          <a:spcPct val="5000"/>
        </a:spcBef>
        <a:spcAft>
          <a:spcPct val="10000"/>
        </a:spcAft>
        <a:buClr>
          <a:schemeClr val="folHlink"/>
        </a:buClr>
        <a:buSzPct val="75000"/>
        <a:buFont typeface="Arial Unicode MS" pitchFamily="34" charset="-128"/>
        <a:buChar char="￭"/>
        <a:defRPr sz="2000">
          <a:solidFill>
            <a:schemeClr val="tx1"/>
          </a:solidFill>
          <a:latin typeface="+mn-lt"/>
        </a:defRPr>
      </a:lvl7pPr>
      <a:lvl8pPr marL="2984500" indent="-228600" algn="l" rtl="0" fontAlgn="base">
        <a:spcBef>
          <a:spcPct val="5000"/>
        </a:spcBef>
        <a:spcAft>
          <a:spcPct val="10000"/>
        </a:spcAft>
        <a:buClr>
          <a:schemeClr val="folHlink"/>
        </a:buClr>
        <a:buSzPct val="75000"/>
        <a:buFont typeface="Arial Unicode MS" pitchFamily="34" charset="-128"/>
        <a:buChar char="￭"/>
        <a:defRPr sz="2000">
          <a:solidFill>
            <a:schemeClr val="tx1"/>
          </a:solidFill>
          <a:latin typeface="+mn-lt"/>
        </a:defRPr>
      </a:lvl8pPr>
      <a:lvl9pPr marL="3441700" indent="-228600" algn="l" rtl="0" fontAlgn="base">
        <a:spcBef>
          <a:spcPct val="5000"/>
        </a:spcBef>
        <a:spcAft>
          <a:spcPct val="10000"/>
        </a:spcAft>
        <a:buClr>
          <a:schemeClr val="folHlink"/>
        </a:buClr>
        <a:buSzPct val="75000"/>
        <a:buFont typeface="Arial Unicode MS" pitchFamily="34" charset="-128"/>
        <a:buChar char="￭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 userDrawn="1"/>
        </p:nvSpPr>
        <p:spPr bwMode="auto">
          <a:xfrm>
            <a:off x="0" y="723900"/>
            <a:ext cx="9144000" cy="165100"/>
          </a:xfrm>
          <a:prstGeom prst="rect">
            <a:avLst/>
          </a:prstGeom>
          <a:gradFill rotWithShape="1">
            <a:gsLst>
              <a:gs pos="0">
                <a:srgbClr val="4971E1"/>
              </a:gs>
              <a:gs pos="50000">
                <a:srgbClr val="E2E2E2"/>
              </a:gs>
              <a:gs pos="100000">
                <a:srgbClr val="4971E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pic>
        <p:nvPicPr>
          <p:cNvPr id="1027" name="Picture 3" descr="PP-Master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19200"/>
            <a:ext cx="6934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AutoShape 8"/>
          <p:cNvSpPr>
            <a:spLocks noChangeArrowheads="1"/>
          </p:cNvSpPr>
          <p:nvPr userDrawn="1"/>
        </p:nvSpPr>
        <p:spPr bwMode="auto">
          <a:xfrm>
            <a:off x="6934200" y="533400"/>
            <a:ext cx="3048000" cy="1143000"/>
          </a:xfrm>
          <a:prstGeom prst="flowChartOnlineStorage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smtClean="0">
                <a:solidFill>
                  <a:srgbClr val="FFFFFF"/>
                </a:solidFill>
              </a:rPr>
              <a:t>Exploring Our</a:t>
            </a:r>
            <a:br>
              <a:rPr lang="en-US" altLang="en-US" sz="1600" smtClean="0">
                <a:solidFill>
                  <a:srgbClr val="FFFFFF"/>
                </a:solidFill>
              </a:rPr>
            </a:br>
            <a:r>
              <a:rPr lang="en-US" altLang="en-US" sz="1600" smtClean="0">
                <a:solidFill>
                  <a:srgbClr val="FFFFFF"/>
                </a:solidFill>
              </a:rPr>
              <a:t>Customer Service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smtClean="0">
                <a:solidFill>
                  <a:srgbClr val="FFFFFF"/>
                </a:solidFill>
              </a:rPr>
              <a:t>Universe</a:t>
            </a:r>
          </a:p>
        </p:txBody>
      </p:sp>
      <p:sp>
        <p:nvSpPr>
          <p:cNvPr id="1031" name="AutoShape 9"/>
          <p:cNvSpPr>
            <a:spLocks noChangeArrowheads="1"/>
          </p:cNvSpPr>
          <p:nvPr userDrawn="1"/>
        </p:nvSpPr>
        <p:spPr bwMode="auto">
          <a:xfrm flipH="1">
            <a:off x="-990600" y="5943600"/>
            <a:ext cx="3048000" cy="838200"/>
          </a:xfrm>
          <a:prstGeom prst="flowChartOnlineStorage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smtClean="0">
              <a:solidFill>
                <a:srgbClr val="FFFFFF"/>
              </a:solidFill>
            </a:endParaRPr>
          </a:p>
        </p:txBody>
      </p:sp>
      <p:pic>
        <p:nvPicPr>
          <p:cNvPr id="1032" name="Picture 11" descr="WGLogo_white_3_PPT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003B6F"/>
              </a:clrFrom>
              <a:clrTo>
                <a:srgbClr val="003B6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152400" y="6172200"/>
            <a:ext cx="16446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CEC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CECF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CECF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CECF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CECFF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9CCFF"/>
        </a:buClr>
        <a:buFont typeface="Wingdings" pitchFamily="2" charset="2"/>
        <a:buChar char=""/>
        <a:defRPr sz="28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803275" indent="-346075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rgbClr val="FFFFCC"/>
        </a:buClr>
        <a:buFont typeface="Wingdings" pitchFamily="2" charset="2"/>
        <a:buChar char=""/>
        <a:defRPr sz="2400">
          <a:solidFill>
            <a:schemeClr val="tx1"/>
          </a:solidFill>
          <a:latin typeface="Arial" pitchFamily="34" charset="0"/>
        </a:defRPr>
      </a:lvl2pPr>
      <a:lvl3pPr marL="1263650" indent="-3460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«"/>
        <a:defRPr sz="2400">
          <a:solidFill>
            <a:schemeClr val="tx1"/>
          </a:solidFill>
          <a:latin typeface="Arial" pitchFamily="34" charset="0"/>
        </a:defRPr>
      </a:lvl3pPr>
      <a:lvl4pPr marL="16065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18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90000"/>
              </a:lnSpc>
              <a:spcAft>
                <a:spcPct val="25000"/>
              </a:spcAft>
              <a:buClr>
                <a:schemeClr val="tx2"/>
              </a:buClr>
              <a:buSzPct val="75000"/>
              <a:buFont typeface="Arial Unicode MS" pitchFamily="34" charset="-128"/>
              <a:buChar char="￭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5000"/>
              </a:lnSpc>
              <a:spcAft>
                <a:spcPct val="20000"/>
              </a:spcAft>
              <a:buClr>
                <a:schemeClr val="folHlink"/>
              </a:buClr>
              <a:buSzPct val="75000"/>
              <a:buFont typeface="Arial Unicode MS" pitchFamily="34" charset="-128"/>
              <a:buChar char="￭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5000"/>
              </a:lnSpc>
              <a:spcAft>
                <a:spcPct val="20000"/>
              </a:spcAft>
              <a:buClr>
                <a:schemeClr val="bg2"/>
              </a:buClr>
              <a:buSzPct val="75000"/>
              <a:buFont typeface="Arial Unicode MS" pitchFamily="34" charset="-128"/>
              <a:buChar char="￭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5000"/>
              </a:spcBef>
              <a:spcAft>
                <a:spcPct val="10000"/>
              </a:spcAft>
              <a:buClr>
                <a:schemeClr val="tx2"/>
              </a:buClr>
              <a:buSzPct val="75000"/>
              <a:buFont typeface="Arial Unicode MS" pitchFamily="34" charset="-128"/>
              <a:buChar char="￭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5000"/>
              </a:spcBef>
              <a:spcAft>
                <a:spcPct val="10000"/>
              </a:spcAft>
              <a:buClr>
                <a:schemeClr val="folHlink"/>
              </a:buClr>
              <a:buSzPct val="75000"/>
              <a:buFont typeface="Arial Unicode MS" pitchFamily="34" charset="-128"/>
              <a:buChar char="￭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"/>
              </a:spcBef>
              <a:spcAft>
                <a:spcPct val="10000"/>
              </a:spcAft>
              <a:buClr>
                <a:schemeClr val="folHlink"/>
              </a:buClr>
              <a:buSzPct val="75000"/>
              <a:buFont typeface="Arial Unicode MS" pitchFamily="34" charset="-128"/>
              <a:buChar char="￭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"/>
              </a:spcBef>
              <a:spcAft>
                <a:spcPct val="10000"/>
              </a:spcAft>
              <a:buClr>
                <a:schemeClr val="folHlink"/>
              </a:buClr>
              <a:buSzPct val="75000"/>
              <a:buFont typeface="Arial Unicode MS" pitchFamily="34" charset="-128"/>
              <a:buChar char="￭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"/>
              </a:spcBef>
              <a:spcAft>
                <a:spcPct val="10000"/>
              </a:spcAft>
              <a:buClr>
                <a:schemeClr val="folHlink"/>
              </a:buClr>
              <a:buSzPct val="75000"/>
              <a:buFont typeface="Arial Unicode MS" pitchFamily="34" charset="-128"/>
              <a:buChar char="￭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"/>
              </a:spcBef>
              <a:spcAft>
                <a:spcPct val="10000"/>
              </a:spcAft>
              <a:buClr>
                <a:schemeClr val="folHlink"/>
              </a:buClr>
              <a:buSzPct val="75000"/>
              <a:buFont typeface="Arial Unicode MS" pitchFamily="34" charset="-128"/>
              <a:buChar char="￭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900" smtClean="0">
                <a:solidFill>
                  <a:srgbClr val="000000"/>
                </a:solidFill>
              </a:rPr>
              <a:t>Footer / document number goes here</a:t>
            </a: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dirty="0" err="1" smtClean="0"/>
              <a:t>Gamify</a:t>
            </a:r>
            <a:endParaRPr lang="en-US" altLang="en-US" dirty="0" smtClean="0"/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 smtClean="0"/>
              <a:t>But </a:t>
            </a:r>
            <a:r>
              <a:rPr lang="en-US" altLang="en-US" dirty="0"/>
              <a:t>Use Your Powers for Good Not </a:t>
            </a:r>
            <a:r>
              <a:rPr lang="en-US" altLang="en-US" dirty="0" smtClean="0"/>
              <a:t>Evil</a:t>
            </a:r>
          </a:p>
          <a:p>
            <a:r>
              <a:rPr lang="en-US" altLang="en-US" dirty="0" err="1" smtClean="0">
                <a:ea typeface="MS PGothic" pitchFamily="34" charset="-128"/>
              </a:rPr>
              <a:t>Valary</a:t>
            </a:r>
            <a:r>
              <a:rPr lang="en-US" altLang="en-US" dirty="0" smtClean="0">
                <a:ea typeface="MS PGothic" pitchFamily="34" charset="-128"/>
              </a:rPr>
              <a:t> </a:t>
            </a:r>
            <a:r>
              <a:rPr lang="en-US" altLang="en-US" dirty="0" err="1" smtClean="0">
                <a:ea typeface="MS PGothic" pitchFamily="34" charset="-128"/>
              </a:rPr>
              <a:t>Oleinik</a:t>
            </a:r>
            <a:endParaRPr lang="en-US" altLang="en-US" dirty="0" smtClean="0">
              <a:ea typeface="MS PGothic" pitchFamily="34" charset="-128"/>
            </a:endParaRPr>
          </a:p>
          <a:p>
            <a:r>
              <a:rPr lang="en-US" altLang="en-US" dirty="0">
                <a:ea typeface="MS PGothic" pitchFamily="34" charset="-128"/>
              </a:rPr>
              <a:t>v</a:t>
            </a:r>
            <a:r>
              <a:rPr lang="en-US" altLang="en-US" dirty="0" smtClean="0">
                <a:ea typeface="MS PGothic" pitchFamily="34" charset="-128"/>
              </a:rPr>
              <a:t>alary.oleinik@weil.com</a:t>
            </a:r>
          </a:p>
        </p:txBody>
      </p:sp>
    </p:spTree>
    <p:extLst>
      <p:ext uri="{BB962C8B-B14F-4D97-AF65-F5344CB8AC3E}">
        <p14:creationId xmlns:p14="http://schemas.microsoft.com/office/powerpoint/2010/main" val="164331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farm1.staticflickr.com/128/410044558_9ce5f549d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38400" y="2476500"/>
            <a:ext cx="1676400" cy="762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Autonomy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38400" y="3505200"/>
            <a:ext cx="1676400" cy="762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57800" y="2476500"/>
            <a:ext cx="1676400" cy="762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Mastery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495300"/>
            <a:ext cx="9144000" cy="647700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Motivated, Productive and Happy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57800" y="3505200"/>
            <a:ext cx="1676400" cy="762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Connected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22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57" y="163847"/>
            <a:ext cx="8367711" cy="6236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6583680"/>
            <a:ext cx="9144000" cy="2743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464543" y="6597580"/>
            <a:ext cx="219002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http://www.bunchball.com/resources</a:t>
            </a:r>
          </a:p>
        </p:txBody>
      </p:sp>
    </p:spTree>
    <p:extLst>
      <p:ext uri="{BB962C8B-B14F-4D97-AF65-F5344CB8AC3E}">
        <p14:creationId xmlns:p14="http://schemas.microsoft.com/office/powerpoint/2010/main" val="234485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" descr="data:image/jpeg;base64,/9j/4AAQSkZJRgABAQAAAQABAAD/2wCEAAkGBxQSEhIUEhMQFBQXGRgUGBQYFxcVGBQXGBcXGhYXGBYZHikgGBonHRUaJjEhJSkrLi4vGCU0ODMsNygtLi0BCgoKDg0OGxAQGy8kICUsLCw0NC43NDQsNCwvLywsNCwsLCwsLDQsLSwsLCwsLywsLCwsNCw0LCwsLCwsLCwsLP/AABEIAI4BYgMBEQACEQEDEQH/xAAcAAEAAwEBAQEBAAAAAAAAAAAAAgMEAQUGBwj/xABAEAABAwEEBQoEBQMFAAMBAAABAAIRAxIhMVEEFEFxkQUTIjJhYpKx0eEVUoGhBiMzQvByk8EHQ1OC8SRjwgj/xAAbAQEAAwEBAQEAAAAAAAAAAAAAAQIDBAUGB//EADkRAQABAwEFBQUIAQMFAAAAAAABAgMREgQhMUFRBRNhkdEGIjJxoRQVUlOBscHwkiNC4SRigtLi/9oADAMBAAIRAxEAPwD9I5T5fdTraVStG01lF1Fobe60Xc7Bgg3AbkHkM/HOkF2jOOiOY14BcwOc8BtUUjTe95pg0y224Foab4viS0IV/wAf130Wlmi8y99uy59S0BZFE2A1tMzW/OcDTdZjmn9K5BbXr1HufGk1Kf5lVgFp5kitpDWg9MWRFEYDaLl6ERTEfDndH7R4eLzJ11TPv43z+8+Pg+t5F04VKLCSZaxheTOJYCTJxXFXGKpjxehbnNMfJY3lSkRNo+FxjsuGPqM1GiU64dbynTJstJc6+4A7ATibsBntTRMRmSK4mcQj8VpXS4g3XWSSCYgGARN4+l+CnRKNdLtblWmxzmuJbZj9pMy21dHYP5KiKJngTXEcV+jaU2oCWGQDEwdnngomJjitFUTwXKEiAgICAgICAgICAgICAgICAgICAgICAgIKqmkMa5rXOaHOmy0kAugSbIxMDJTieKMxG5ndyrSH7/sT/hQlWeWqXe4IOt5ZpHaRvB/wgsbypSM9MAAFxJkAACSSSIAQnctdplMGDUYCJEWhIIbaPAX7lGYRmEhpLPmbxHb6HgpyZhx2lMAkvYBdfaG3DzHFRmDMO6yz52cR/NqkzC1EoW0HbW7j7IFrdx9kHnVeQtFcS52i6K5xJJcaTCSTiSS28rWL1yIxFU+bKbFqZzNMeTe0QAAGgC4AYAZRCyahAyb/ACeztPFA+g/n0QcDBM2Wzn/AmTDpaPlb/LskHRuH8+iDtrdx9kC1u4+yBa3cfZAtbuPsgWt3H2QLW7j7IFrdx9kC1u4+yBa3cfZAtbuPsgWt3H2QLW7j7IFrdx9kC1u4+yBa3cfZAtbuPsgWt3H2QVP0loMFzAci4AoOa4z56fjCBrjPnp+MIOjS2/PT8QQNab81PxBA1pvzU/EEDWm/NT8QQNab81PxBBw6Qz5qfiCDBqFDNv8AcQNQoZt/uIGoUM2/3EE26LQAIPNEGJtOBwvi/ZdgomIniMrnaCxxaamihwJaWurCZILSC0nGHEQfmOavFmqYzid7HVaicZjzbqvJdJ02mB04kucScBidw4BU0w0mmJ4g5LpAkim0E5Fwyy3A7xKjTGMJ0xnKPwehBHNNgxtdsw81OmEaKeDWdJA2FSshbvO8+aDzxTrCIqiLpmCcBMdHfj9Z2XzT0UxVniu0TnATzj2uGyBGeN25RVp5JpirmjpFJ5eHNqFoAaIvzdbkdXquGzEDBVWZKdDSQSTWZJi7EDCYFkDAHZtTmS9Ou4lpDTB2bPvs3qYRPBjeyv0g2o1ojoibRBgYuLZO2/HDcrRNPOFJirlJZr3zUZtiIydAPQvvI4YJmlOKm2m8wJN8CT2xeqT4Lx4sLadcC6owYYku2dIkuB2xcICvmnozxV1TomvbJc5lm1hcejZ2dGcTty2JOnCY1c2jSXOIhhAMi8zcAZOGOGHaqxjmtOeTNRbXDpc9pbIJGN0QQOiMvr2K0zSrEVdWnSbRAsOsmcey9VjHNac43MbWaQP9xm3G/H/rh2dmN4s2zR0UxX1bqjiWkAw4ggHGDFx4qvNfkyWK0iHhrZwm2YytObJ3nswi+2aVcVK2jSSL6lMXnYDdN0dHIffhOaOiMVrqIrBwtPYW7QBf1d2fb6KszThMRVnes01r3NFh1kiTMkT0XAAx2kcJ2JTMRO9NUTMbmdzdI/5KeGW2T2G6I+6nNHRGK+rZpEuY4AkEggGYgkXGRgqxxWngxNp6QJ/NZfJzgxcLxhP2lWzT0UxV1b6TzZFogugSRtO1VnwXjhvS5xQk5xA5xB5+lmoS4MJb0gbVm1dZExdGKDIX6VAvpztNl12OEj+dkEkNFGpWgWzeCSYaYLYuF4uM7f8A1BupucWiDZN+M5nZCCZc+/pjsjYL+zcg0Mq3CSJ/nYglzwzQOeGaBzwzQOeGaBzwzQOeGaCFSqIN+woPyLlqhXLtKpjQtIJdVqllRtIua61Vc4OmzN7TE2oiLl61uqjFM644R+395PEu265qqp0Txnfjx/vN+naQ2oT0KgaIiIvBm90/aI+q8uJjm9mYnlKFmtJ/MbF1waBfF98GOzH64Kc09EYq6rNGFQGXvDhBEARtuPDt2/UxMxjcmInO9Go+871VZ6L6DSZM/QkeRQR1Vve8TvVA1Vve8TvVA1Vve8TvVA1Vve8TvVA1Vve8TvVA1Vve8TvVA1Vve8TvVA1Vve8TvVA1Vve8TvVA1Vve8TvVA1Vve8TvVA1Vve8TvVA1Vve8TvVA1Vve8TvVA1Vve8TvVA1Vve8TvVA1Vve8TvVA1Vve8TvVA1Vve8TvVA1Vve8TvVA1Vve8TvVA1Vve8TvVA1Vve8TvVA1Vve8TvVA1Vve8TvVA1Vve8TvVA1Vve8TvVA1Vve8TvVA1Vve8TvVA1Vve8TvVA1Vve8TvVA1Vve8TvVA1Vve8TvVA1Vve8TvVA1Vve8TvVA1Vve8TvVA1Vve8TvVA1Vve8TvVA1Vve8TvVA1Vve8TvVA1Vve8TvVA1Vve8TvVA1Vve8TvVBPmG5IDxLgL8CbiRllvQDTGbvEfVA5sZnxH1QObGZ8R9UDmxmfEfVA5sZnxH1QOaGbvE71QOaHe8TvVA5od7xO9UDmh3vE71QOaHe8TvVA5od7xO9UDmh3vE71QOaHe8TvVA5od7xO9UDmh3vE71QOaHe8TvVA5od7xO9UDmh3vE71QOaHe8TvVA5od7xO9UDmh3vE71QOaHe8TvVA5od7xO9UDmh3vE71QRcILYJvnaTs7UFPKlYta0gxLo+xP+F5nau0VWLMVUzjfj6S32eiK6piej5mr+JXttTSrQHlgPSg9KGuwwMj3XlU7ddq4XY4Z5Ojuo6Jn8RPH+zpG24TN3r/Nk1+33fzYO6j8JU/EThA5uuTZa4gX2bVqAe3oH7ZpG33p395HGY8sep3UdHfjtUgFtKre+xDiWmzYLi+/ZgN6j7xuROJucs/XGP5O6if9qmp+JKoLYoViCJPWu6sDC83nhvi8bdcxObsfQ7qPwvY5H5RdULCQ9tqZa43iAfSVtsO3XLm0xbmrMb/2UuWoi3NWMK9L09zZItuMkQCe3YNly+icaj4s6TLawHSMyYunt2x/LkEXcrPi5tU4fudhdJH3+3bAaNF5Qc4SecaQYgk34X7kH0KAgICAgICAgrPWG53m1Bn0ppLhBIxwMZIKtMc2lTfVqPLWMa57nEmGtaCXHgEH4J+LP9adIqPLdAHMUwYFRwD6j+2HS1g7IJ7UFv4Q/wBYdLdXo0dK5p7KlVrHVQ0h7GuLW3Na4AjHZN+2AEH7xXokbXcSg0V2TTcItS0izdfIwvu4qKozEpji878LclnR6DQ60HvDHPbdZY8UqdMtaASAPy5N5kknar1TmZwrHCHsKqRAQEBAQEBAQEBAQEBAQEBBVV6zN58igV6TXCHgEY35rK9Yt3qdNymJjxWprqpnNMqNRo/K3j7rm+7Nj/Kp8mn2i5+I1Gj8rePun3Zsf5VPkfaLn4jUaXyt4+6fdmx/lU+R9oufiNRo/K3j7p92bH+VT5H2i5+I1Gl8rePun3Zsf5VPkfaLn4k6WjU2mWhoOcrS1sWz2qtVuiInwhWq9XVGJlF+hUiSSBffiR/ldTNzUKWQ8R9UDUaWQ8R9UHW6FSF8C7tJ/wAoNNsZjigWxmEC2MwgWxmEC2MwgWxmOKDocMwgzv0qCRCC13WG53m1BVV6w/mSDwP9TS74Tp9kEnmX3DL9x3ASfog/kRB9L/ptoHP8qaDTu/Wa8zlT/Md9mFB/W2lYIJVbVg2ItWejOFqLp7JQefoleu+pNmxThrocIMF1UEG6bcNYYkRa2oPVCDqAgICAgICAgICAgICAgIOIK6vWZvPkUEqtQNEuIAkCTmSAPuUiMkzhB+ksFolzeiLR7AJBP2PBTiUZhPnW/M3iP5sTBlw1m/M3iMp8iExJmDn2/M3PEYfwJiTMOO0hguLm7RiMRimJMwNrsMEOaZiLxfOEZpiTMLGuBvEEKEuoCAgICAgICAgIPOq9Y7yg2u6w3O82oKqvWH8yQc5RrU2Uajqxa2kGuLy7qhkG1PZCD+MuVdDFKq5rSXU5JpvIjnKckNeIuvA+hkbEH7F//On4bY419Ofe5juYpD5SWg1Hb4e0D65oP23SsEFzMBuQSQEBAQEBAQEBAQEBAQEBAQcQEFdTrM3nyKCvTmMIAqNtAm5sEybLpu29Gf8A2FanPJWrHNk/+M20Zb1bLuk4my6XRE7byN/are9OIV9yMyk2jo4YRLbBLiekTN1h185Oj6qM1ZTijA2ho/RgthoLwA4wACJMTESpzUjFDLXOhtaASwiTADidl5x7vHtKwubZbtziuuInxmP2NNJV1QgyRBJBhzgCRjge3gV5tftDslE4iqZmOkT6NO4iYcqVdFa6P3AWYtGYsxhORhcdz2osxGbdFVX6RELfZ4ziUG8qUg0NY4Ma0kDpG8kzcTiF892p2xtO2TTopmjGeE8c444iOGG1uminm6/lJoxqRsvJGwH/APQXkxtO2Twrq859WvuO/Em3/mi7HpYYfa8cVaNs2+N0XK/OfU/0/BZR5TtGG1ATjAgrp++e0rcb7k/rEfzCNFuV2tPz8lX7+7Q/M+keie6o6Oay75iqT23t8znvZ+nod3T0d1p+f2C0+/8AtD8z6R6HdUdEhpjuw/Rb0e0u308ZifnHphHc0pjTjtAXbR7WX4+O3E/LMeqs2I6pjThtBXZb9rbUx79uY+UxPopNieqwaY3tH0Xdb9pthq4zMfOPTKs2amapid5Xv0zqiJjmybX9YbnebVI+c/HPKGlUKFrQaAr1ybLQS0NZIkvdLhMRhOJCD8R/EXJn4i05tjSW1nsmebD6DGXGRLGOAdGyZQZ/w9+CNPY5tLStBfV0VzhbaKlIPpzANWi630XgYjBwEHYQH1XJ+g8qcl1qPw7RucoGixtak57bD6rXvFR7bT7TScQcnNBF0AP1TkTlippTDzui1tGqACWPdTeDnYexxkDtAPYg9l4JYbNxi7fFyDK5le+CzGQOzI3X4/ZB3m6xDpc0EhoBGyJtGO24YoORXtN/TAmSOy+Rh2jgg6KdUTBbi43yZv6AxMDOIQRLdIuvp7Z7cYxG7hvQaaIfBt2ZtXR8t3ugyOp6QCbLmG8xJ/aXE33YwY+gQTsV+lDmY3TllhlP17EGnR7UdOzMnDCEFqAgICAgICAgIK6nWZvPkglWptcIcAR2/wAynipicExlj0hlAYtpk3XXbBA+wHBeXt/bVjYt1U5q6Rx/Xp+q1NnXyZaz2ugQ0ASQBGLgQfsSPqvj9q9pNuvTi17keG+fP0w6I2eiOKA0EEEBoggtN8XHELCnZO1toxViuee+f/aUz3Ubtzo5KYcW0hGcLez7P9pVz72KfnPplE122hvJVPbYi/YP3Yr1LXstOc3L0/pH8zP8M5uxyh34TRkkhpJ23TxXZb9mdnp+KuqY6Zj0RN3O/ELByXQEfl07pP1ONy77XY2x25zFGZ8ZmfpM4+ik1Sm/QqLjJZSJzgHsXVTsOzUxiLdPlHorM5QZybQE9CmZxmOG64CFrTYtUfDRTHyiEYW6JotOmOgGjtunEn/K1xGMYIiIXlzc2/ZZzatzOZpjyWzLhs937KlWzWaoxVREx8oMy5DO59ln9g2X8qn/ABj0Tqq6hazJn2Vauzdjq42qfKPQ11dUTRYfl+hjyXPd7D2C5xtR+mY/aYTFyqOampozf2kA715e2ey9iuj/AKedNXjvj1/vBpTfnmytZ0g07bl8jRsFdO107PfiaZmYjz3RPjDfV7uYXVMTvX6tbjRTFPSMOGWx/WG4+bVIo0ygXiBnP2QYa/JRe0tJuOW+f8KYnE5RMZZh+HRLiS51qJBI/aSRhvVtcq93GXWfh8ggh9S7AWhEXXYYXBJrmSLcRzb6Ghua4G65UXb24BB1AQEBAQEBAQEBAQEBAQEBAQEEH9Zm8+SDPyjpti4Y7exfK9u9s1Wqvs1icVc56eEePjy+fDaijdqljoS68ggfcryezvZ2/tc97enTTP8AlPy9Z+qa9pindENtOoG4M+q+02PsnZtkj/Sp39Z3z5+m5z1X5q4rNa7pXfoU7w1rulNB3hrXdKaDvDWu6U0HeGtd08U0HeGt908U0HeGt908U0HeGt908U0HeGt908U0HeGt908U0HeGt908U0HeGt908U0HeGt908U0HeGt908U0HeM1TSg6oxoF4OK+P7YuUXe07FqiM1U1U5n9YnH6Rv/ALLptVe7LtXrHeV9aybH9Ybj5tQRrVg0FziABEmCcd29TEZ3ImcKxpLL/wA2ngXG8QAIkm+73TTJqjqmdIaBJqU4wmREjEYpiTVHVAaZTN3O0uIzjPO5NM9Eao6tFk5jh7qFiycxw90Cycxw90Cycxw90Cycxw90Cycxw90Cycxw90Cycxw90Cycxw90Cycxw90Cycxw90Cycxw90Cycxw90Cycxw90Cycxw90Cycxw90Cycxw90Cycxw90Cycxw90HCCMuCCFQ3t3nyUVTpiZGHmrXSOeHbeviPZ/YY22/Xtd/Exmd3Wqd/lGf7httFWmmKYfIVtE5QtOs06RbJgl7ZIm4nthfo1M2cRni8WunadU6ZjHz/AOENU5R/4qX9xitmx0lXRtXWPOfQ1TlH/ipf3GJmx0k0bV1jzn0NU5R/4qX9xiZsdJNG1dY859DVOUf+Kl/cYmbHSTRtXWPOfR1uh8oSJpUo2w9kxthVqmzjctTTtOqMzGPn/wAPra9MX82w0zZcLXRxIEXSZvXLTExO931zExuYKVHSQQXPaYLZbcAR+4zEjZvvzW2aGGK2h5rkujmwJIEi+JMHHKOJ7FX3VveyUG1xaDiw9Honba2T2eqTpRGrmkefm7m4vxmTlt4/XsT3U+8ppHSSATzYJgxl1Zb2bc9vYpnSj3lgOkf/AFfe67bffeo9095o0YvvthowiN1/3UTjktGea5Qln0nSbNwx8l892x25RssTatTm59Kfn4+Hn0nW3b1b54HJFKXWj2x/kry/Z3Yarlc7Zd8cZ5zPGf48+jaurE6YaavWO8r69RsqdYbj5tQcc2cQCLjfmMPJBSNDZf8AlsvFk9oxjBTqlGmB+hsIANNkC8bIw7OwKdUo0U9AaFTBnm2Td9jI2Jqk0x0abRyHH2VVi0chx9kC0chx9kC0chx9kC0chx9kC0chx9kC0chx9kC0chx9kC0chx9kC0chx9kC0chx9kC0chx9kC0chx9kC0chx9kC0chx9kC0chx9kC0chx9kC0chx9kC0chx9kHCScuKCFTFu8+SiqNUTA8zSy6nx+hxX5tbr2zsfaZpj/5qjr/d8cHTc03KWhunUxZDmwTkJ3m7AXi/tX0Wze1VquP9WmYnw3x/E/uynZ8cEhyjo/8AyUcCesBcMTuXr2+2NkucK/OJj94ZzREdExptA/vp4gYjbERmOkL12UbVarjNNcT+quKYWGtSgG1Tg4GRfEzGeB4LXX4nugrUjg6lgT1m4DE7go7yOp7qt+mUACS+lABJgg3ASbhebkm5HVHupUdIpO6pZOWBwBmDsg4pFyJ5pjTJrVG7p0r5wIOGPBO8jqj3UWaXRJADmSSQNklpgjff9cRckXInme61c0MgrZlbTBzQyCZk0wc0MgmZNMOGm3IKtdyKI1VTiPE0x0UVKzBsB3Lwtr9pNksTppma5/7eHn6Za02Jnky1a04ABfMbZ7SbXtEaKPcienHz9MNqbFEcU9H5PBvcABltK6uyvZ+7eq7zaomKenOfSPr+6tdymN1LRSbD4Fw9l95TTFNEU0xiIccfGoq9Y7yoaNlTrDcfNqAgICDloTE35XTvhB2EFWk6QKbbTiYwuvQZfi9PN3BA+L083cED4vTzdwQPi9PN3BA+L083cED4vTzdwQPi9PN3BA+L083cED4vTzdwQPi9PN3BA+L083cED4vTzdwQPi9PN3BA+L083cED4vTzdwQPi9PN3BA+L083cEEqXKlNxABdJIAu2koNbuszefJBzTmgtvE3/wCCqXLFu9TNFymJjxVrmYjczaToVOyHOkAfyO0di+c2j2a2WM1UVTTHnH13/Vv3043vKboFN0NhgtggEOJMuHSB2g3Lin2avfFbvRPzjH8yd5RMcGWu+ixzw6ne2bRF9zHWQTffePvvXHX7Odp0xGnE/KY/nB39mJ3uVNMpCz0ahsWmho2GLbjM3dSQ6YOwnZT7t7YtzjFUfLM8/DPOSbtjyynW06jSNRsPaQ17HQ03CGucB9HNMDY4HNUpudr0RGZq39f+Y8J/uFpmzEyfE6IYXWZbLgTZm0ea5xx7ei0HeBtU0drdpU1aZqiZ474jrp6dUaLOOH94uU+XaAM2AHFt4sm8BjSRfjc6OK6Y7Z7Qj/bRMcOH6b96um1G80flSgSQ2mXENdUvDp6XSxmJIOM3QJ2K09u7bTvmmjj48f8AIi3amcRn+719blGgAH82LqsEjG2BanG+9owvuWlPtDfmcRap4Z5k2qMZ8f7+zUz8RhzwxoBJNx2YEnfhszS57SbXFGqKKY+eZ/mExTRM4yN/ETS1rhEOtRh+0wcTGPrgsqvaLb8zTpo3Y5Tz/VaKLfHKit+JWgT0sSBcBJAk43/+rC52x2ldnEVxT8o9c/umO7hOnylzjw2KhJIAJF2Lh9B0fv2GOers7tTbJzVFVXzzj67o4/3cmL1uEtcZDusSBMCLzfAmf/PoY9fY/ZCucTtNePCn1n0/VnXtcRnENmjco0rL3AEWIm4nEwIO1fTbL2Rs2yTm1RET14z5yxm/qjMvRpVLQBG0Su2YwROVDP1D/NitPwqR8Sir1jvKo0bKnWG4+bUBAQEGeroYcSbTxJmBGMBuU4BBV8KZ3t03bdkdqCrlpsUQMi0cAUHgoCAgICAgICAgICAgICAgICC7Qv1Kf9TfMIPqHdZm8+SBpeA3+qtTxUucEdL0RtVll2Fxm6QRlP8AL1jetU3aZoq4Smacxhm0Lk3mw0XXRJk3x2YKbduLdMUxyTEYjCWkc84ltmkWGQZE9Eki8T0rtl2K2jTjPNWdWfBFtXSJ6jIkCJGHStO61/7bt6YpRE19GzRWmzLmhrje6IvdAE3Y3AD6KsrwthUmmmeMJc5sZDgsZ2SxMYminyhOqernMt+VvALL7t2P8mj/ABj0Trq6nMt+VvAJ927H+TR/jHoa6upzLflbwCfdux/k0f4x6GurqCk35W8ArU9n7JTOYtUx/wCMehrq6u2BdcLrxdgYIu+hPFdFFuij4YiPkrO9JXHGtAEAADJB1AQZWfqH+bFefhZx8Sir1jvKo0a6vWG4+bUHUBAQEBB53Lv6f/YeRQeAgICAgICAgICAgICAgICAgILtC/Up/wBTfMIPp3dZm8+SDul4Df6q1PFSvgrDn9vAK3uq5qLT+3gFGKTNRaf28AmKTNRaf28AmKTNRaf28AmKTNRaf28AmKTNRaf28AmKTNRaf28AmKTNRaf28AmKTNRaf28AmKTNRaf28AmKTNRaf28AmKTNRaf28AmKTNRaf28AmKTNRaf28AmKTNRaf28AmKTNTlCbd+KmeBT8W9VV6x3lZtWur1huPm1AQEBBxzovNwxlAY8ESCCMwgwcuH8of1DyKDwEBAQEBAQEBAQEBAQEBAQEBBdoX6lP+pvmEH056zd58kHdLwG/1VqeKlzgr0mq9tgMbanHsAjbsME54LOuZid0J37sMlflKr+2g+4SZDjfcABA+u7tkCk11co6o1T0aBpjyB+W5vTLTLS64Am1Db4JgfVW1TPI1Tjgpdyq4Ak0KoAAJJkY/TZt/wAi9Vm5MRnBqno43lOof9ipfMG8CABebpvvi5TrnOMGueiyhyi82QaNQTZkwQBJAN3ZM44dtyU1zPI1T0cq8oPY5ocwutOc0Q0jC0RnNzT7JrmOMf3emapiR/KkNaSwgkSWkwRjNxF/VP1IzV4nMJicxk+Ltsk2ekADZkGZMAA7cDsUpRdyyLuiSCJxEgyREfScdqDToemioYgC60L5MQ3EftPSiOwoNaCmnXBc5uX3zXn2O0aLu1XNmiN9GP16+W6GlVuYpirquXoMxAQZWfqH+bFefhZx8Sir1jvKo0a6vWbuPm1AQEBBGoyQQcCCD9UGWrybTc6SCNkC4Yygp5ZbFIAbC0cAUHhICAgICAgICAgICAgICAgICC7Qv1Kf9TfMIPpj1m7z5IJaXgN/qrU8VLnBn5Q0iowU+ap25IB7MLuyfmwELnv13KcaKc7yZmIjELNL0ssIhjnCCXEft+XfJywXREZTVOOSrR+UHOAJpvHVGBuJBmbuy7eMJUzTjmiKpnk4OUzAPM1cYwv7TH1H3TR4mvwPiRx5qphJuJP7bgAL+sb5/bgmjxNfgso6eXFo5uoLU3kYROOWB+2aiacRlMVZnGEddeWgimd+N3N2pAGIm7YqrOUtOdMOpkTZjGOkWiJO0WsOw5IPQQEBBn0ynIkOIi/G4715Pa+zVXLM3Kbk0TREzumcTzxOP34tbVWJxjOWZzmlosmHXTebrWN+1eFdu7LXYops1YuZjPvTmNeMzM7tWJxmM7ubaIqiZzw9G6lTsiJJ7Svqtk2f7Pai3qmrxmcz/fBzVVapymulUQZWfqH+bFefhZx8Sir1jvKo0a63WbuPm1BxAQEBAQefy5+n/wBh5FB4KAgICAgICAgICAgICAgICAgu0L9Sn/U3zCD6Y9Zu8+SCWl4Df6q1PFSvgqGknIK2lXXLutHIKNMGuTWjkE0wa5NaOQTTBrk1o5BNMGuTWjkE0wa5NZOQTTBrlzWTkE0wa5d1o5BNMGuTWjkE0wa5NaOQTTBrlGpXJBBAj6rK/s1u/bm3Xwnjy/ZNN2YnMIOeCIstjZ2LC52Zsty1FqqiNMcMbsfKY4LRfricrdaOQXZohTXJrRyCaYNcmtHIJpg1y5QdL5UzwKZzUqq9Y7ys2r//2Q=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43000" y="1341996"/>
            <a:ext cx="6858000" cy="5270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495300"/>
            <a:ext cx="9144000" cy="6477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Is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Gamified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5953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6" y="424625"/>
            <a:ext cx="5330824" cy="3461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048000"/>
            <a:ext cx="5498123" cy="3248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9" descr="data:image/jpeg;base64,/9j/4AAQSkZJRgABAQAAAQABAAD/2wCEAAkGBxQSEhIUEhMQFBQXGRgUGBQYFxcVGBQXGBcXGhYXGBYZHikgGBonHRUaJjEhJSkrLi4vGCU0ODMsNygtLi0BCgoKDg0OGxAQGy8kICUsLCw0NC43NDQsNCwvLywsNCwsLCwsLDQsLSwsLCwsLywsLCwsNCw0LCwsLCwsLCwsLP/AABEIAI4BYgMBEQACEQEDEQH/xAAcAAEAAwEBAQEBAAAAAAAAAAAAAgMEAQUGBwj/xABAEAABAwEEBQoEBQMFAAMBAAABAAIRAxIhMVEEFEFxkQUTIjJhYpKx0eEVUoGhBiMzQvByk8EHQ1OC8SRjwgj/xAAbAQEAAwEBAQEAAAAAAAAAAAAAAQIDBAUGB//EADkRAQABAwEFBQUIAQMFAAAAAAABAgMREgQhMUFRBRNhkdEGIjJxoRQVUlOBscHwkiNC4SRigtLi/9oADAMBAAIRAxEAPwD9I5T5fdTraVStG01lF1Fobe60Xc7Bgg3AbkHkM/HOkF2jOOiOY14BcwOc8BtUUjTe95pg0y224Foab4viS0IV/wAf130Wlmi8y99uy59S0BZFE2A1tMzW/OcDTdZjmn9K5BbXr1HufGk1Kf5lVgFp5kitpDWg9MWRFEYDaLl6ERTEfDndH7R4eLzJ11TPv43z+8+Pg+t5F04VKLCSZaxheTOJYCTJxXFXGKpjxehbnNMfJY3lSkRNo+FxjsuGPqM1GiU64dbynTJstJc6+4A7ATibsBntTRMRmSK4mcQj8VpXS4g3XWSSCYgGARN4+l+CnRKNdLtblWmxzmuJbZj9pMy21dHYP5KiKJngTXEcV+jaU2oCWGQDEwdnngomJjitFUTwXKEiAgICAgICAgICAgICAgICAgICAgICAgIKqmkMa5rXOaHOmy0kAugSbIxMDJTieKMxG5ndyrSH7/sT/hQlWeWqXe4IOt5ZpHaRvB/wgsbypSM9MAAFxJkAACSSSIAQnctdplMGDUYCJEWhIIbaPAX7lGYRmEhpLPmbxHb6HgpyZhx2lMAkvYBdfaG3DzHFRmDMO6yz52cR/NqkzC1EoW0HbW7j7IFrdx9kHnVeQtFcS52i6K5xJJcaTCSTiSS28rWL1yIxFU+bKbFqZzNMeTe0QAAGgC4AYAZRCyahAyb/ACeztPFA+g/n0QcDBM2Wzn/AmTDpaPlb/LskHRuH8+iDtrdx9kC1u4+yBa3cfZAtbuPsgWt3H2QLW7j7IFrdx9kC1u4+yBa3cfZAtbuPsgWt3H2QLW7j7IFrdx9kC1u4+yBa3cfZAtbuPsgWt3H2QVP0loMFzAci4AoOa4z56fjCBrjPnp+MIOjS2/PT8QQNab81PxBA1pvzU/EEDWm/NT8QQNab81PxBBw6Qz5qfiCDBqFDNv8AcQNQoZt/uIGoUM2/3EE26LQAIPNEGJtOBwvi/ZdgomIniMrnaCxxaamihwJaWurCZILSC0nGHEQfmOavFmqYzid7HVaicZjzbqvJdJ02mB04kucScBidw4BU0w0mmJ4g5LpAkim0E5Fwyy3A7xKjTGMJ0xnKPwehBHNNgxtdsw81OmEaKeDWdJA2FSshbvO8+aDzxTrCIqiLpmCcBMdHfj9Z2XzT0UxVniu0TnATzj2uGyBGeN25RVp5JpirmjpFJ5eHNqFoAaIvzdbkdXquGzEDBVWZKdDSQSTWZJi7EDCYFkDAHZtTmS9Ou4lpDTB2bPvs3qYRPBjeyv0g2o1ojoibRBgYuLZO2/HDcrRNPOFJirlJZr3zUZtiIydAPQvvI4YJmlOKm2m8wJN8CT2xeqT4Lx4sLadcC6owYYku2dIkuB2xcICvmnozxV1TomvbJc5lm1hcejZ2dGcTty2JOnCY1c2jSXOIhhAMi8zcAZOGOGHaqxjmtOeTNRbXDpc9pbIJGN0QQOiMvr2K0zSrEVdWnSbRAsOsmcey9VjHNac43MbWaQP9xm3G/H/rh2dmN4s2zR0UxX1bqjiWkAw4ggHGDFx4qvNfkyWK0iHhrZwm2YytObJ3nswi+2aVcVK2jSSL6lMXnYDdN0dHIffhOaOiMVrqIrBwtPYW7QBf1d2fb6KszThMRVnes01r3NFh1kiTMkT0XAAx2kcJ2JTMRO9NUTMbmdzdI/5KeGW2T2G6I+6nNHRGK+rZpEuY4AkEggGYgkXGRgqxxWngxNp6QJ/NZfJzgxcLxhP2lWzT0UxV1b6TzZFogugSRtO1VnwXjhvS5xQk5xA5xB5+lmoS4MJb0gbVm1dZExdGKDIX6VAvpztNl12OEj+dkEkNFGpWgWzeCSYaYLYuF4uM7f8A1BupucWiDZN+M5nZCCZc+/pjsjYL+zcg0Mq3CSJ/nYglzwzQOeGaBzwzQOeGaBzwzQOeGaCFSqIN+woPyLlqhXLtKpjQtIJdVqllRtIua61Vc4OmzN7TE2oiLl61uqjFM644R+395PEu265qqp0Txnfjx/vN+naQ2oT0KgaIiIvBm90/aI+q8uJjm9mYnlKFmtJ/MbF1waBfF98GOzH64Kc09EYq6rNGFQGXvDhBEARtuPDt2/UxMxjcmInO9Go+871VZ6L6DSZM/QkeRQR1Vve8TvVA1Vve8TvVA1Vve8TvVA1Vve8TvVA1Vve8TvVA1Vve8TvVA1Vve8TvVA1Vve8TvVA1Vve8TvVA1Vve8TvVA1Vve8TvVA1Vve8TvVA1Vve8TvVA1Vve8TvVA1Vve8TvVA1Vve8TvVA1Vve8TvVA1Vve8TvVA1Vve8TvVA1Vve8TvVA1Vve8TvVA1Vve8TvVA1Vve8TvVA1Vve8TvVA1Vve8TvVA1Vve8TvVA1Vve8TvVA1Vve8TvVA1Vve8TvVA1Vve8TvVA1Vve8TvVA1Vve8TvVA1Vve8TvVA1Vve8TvVA1Vve8TvVA1Vve8TvVA1Vve8TvVA1Vve8TvVA1Vve8TvVA1Vve8TvVA1Vve8TvVA1Vve8TvVA1Vve8TvVBPmG5IDxLgL8CbiRllvQDTGbvEfVA5sZnxH1QObGZ8R9UDmxmfEfVA5sZnxH1QOaGbvE71QOaHe8TvVA5od7xO9UDmh3vE71QOaHe8TvVA5od7xO9UDmh3vE71QOaHe8TvVA5od7xO9UDmh3vE71QOaHe8TvVA5od7xO9UDmh3vE71QOaHe8TvVA5od7xO9UDmh3vE71QOaHe8TvVA5od7xO9UDmh3vE71QRcILYJvnaTs7UFPKlYta0gxLo+xP+F5nau0VWLMVUzjfj6S32eiK6piej5mr+JXttTSrQHlgPSg9KGuwwMj3XlU7ddq4XY4Z5Ojuo6Jn8RPH+zpG24TN3r/Nk1+33fzYO6j8JU/EThA5uuTZa4gX2bVqAe3oH7ZpG33p395HGY8sep3UdHfjtUgFtKre+xDiWmzYLi+/ZgN6j7xuROJucs/XGP5O6if9qmp+JKoLYoViCJPWu6sDC83nhvi8bdcxObsfQ7qPwvY5H5RdULCQ9tqZa43iAfSVtsO3XLm0xbmrMb/2UuWoi3NWMK9L09zZItuMkQCe3YNly+icaj4s6TLawHSMyYunt2x/LkEXcrPi5tU4fudhdJH3+3bAaNF5Qc4SecaQYgk34X7kH0KAgICAgICAgrPWG53m1Bn0ppLhBIxwMZIKtMc2lTfVqPLWMa57nEmGtaCXHgEH4J+LP9adIqPLdAHMUwYFRwD6j+2HS1g7IJ7UFv4Q/wBYdLdXo0dK5p7KlVrHVQ0h7GuLW3Na4AjHZN+2AEH7xXokbXcSg0V2TTcItS0izdfIwvu4qKozEpji878LclnR6DQ60HvDHPbdZY8UqdMtaASAPy5N5kknar1TmZwrHCHsKqRAQEBAQEBAQEBAQEBAQEBBVV6zN58igV6TXCHgEY35rK9Yt3qdNymJjxWprqpnNMqNRo/K3j7rm+7Nj/Kp8mn2i5+I1Gj8rePun3Zsf5VPkfaLn4jUaXyt4+6fdmx/lU+R9oufiNRo/K3j7p92bH+VT5H2i5+I1Gl8rePun3Zsf5VPkfaLn4k6WjU2mWhoOcrS1sWz2qtVuiInwhWq9XVGJlF+hUiSSBffiR/ldTNzUKWQ8R9UDUaWQ8R9UHW6FSF8C7tJ/wAoNNsZjigWxmEC2MwgWxmEC2MwgWxmOKDocMwgzv0qCRCC13WG53m1BVV6w/mSDwP9TS74Tp9kEnmX3DL9x3ASfog/kRB9L/ptoHP8qaDTu/Wa8zlT/Md9mFB/W2lYIJVbVg2ItWejOFqLp7JQefoleu+pNmxThrocIMF1UEG6bcNYYkRa2oPVCDqAgICAgICAgICAgICAgIOIK6vWZvPkUEqtQNEuIAkCTmSAPuUiMkzhB+ksFolzeiLR7AJBP2PBTiUZhPnW/M3iP5sTBlw1m/M3iMp8iExJmDn2/M3PEYfwJiTMOO0hguLm7RiMRimJMwNrsMEOaZiLxfOEZpiTMLGuBvEEKEuoCAgICAgICAgIPOq9Y7yg2u6w3O82oKqvWH8yQc5RrU2Uajqxa2kGuLy7qhkG1PZCD+MuVdDFKq5rSXU5JpvIjnKckNeIuvA+hkbEH7F//On4bY419Ofe5juYpD5SWg1Hb4e0D65oP23SsEFzMBuQSQEBAQEBAQEBAQEBAQEBAQcQEFdTrM3nyKCvTmMIAqNtAm5sEybLpu29Gf8A2FanPJWrHNk/+M20Zb1bLuk4my6XRE7byN/are9OIV9yMyk2jo4YRLbBLiekTN1h185Oj6qM1ZTijA2ho/RgthoLwA4wACJMTESpzUjFDLXOhtaASwiTADidl5x7vHtKwubZbtziuuInxmP2NNJV1QgyRBJBhzgCRjge3gV5tftDslE4iqZmOkT6NO4iYcqVdFa6P3AWYtGYsxhORhcdz2osxGbdFVX6RELfZ4ziUG8qUg0NY4Ma0kDpG8kzcTiF892p2xtO2TTopmjGeE8c444iOGG1uminm6/lJoxqRsvJGwH/APQXkxtO2Twrq859WvuO/Em3/mi7HpYYfa8cVaNs2+N0XK/OfU/0/BZR5TtGG1ATjAgrp++e0rcb7k/rEfzCNFuV2tPz8lX7+7Q/M+keie6o6Oay75iqT23t8znvZ+nod3T0d1p+f2C0+/8AtD8z6R6HdUdEhpjuw/Rb0e0u308ZifnHphHc0pjTjtAXbR7WX4+O3E/LMeqs2I6pjThtBXZb9rbUx79uY+UxPopNieqwaY3tH0Xdb9pthq4zMfOPTKs2amapid5Xv0zqiJjmybX9YbnebVI+c/HPKGlUKFrQaAr1ybLQS0NZIkvdLhMRhOJCD8R/EXJn4i05tjSW1nsmebD6DGXGRLGOAdGyZQZ/w9+CNPY5tLStBfV0VzhbaKlIPpzANWi630XgYjBwEHYQH1XJ+g8qcl1qPw7RucoGixtak57bD6rXvFR7bT7TScQcnNBF0AP1TkTlippTDzui1tGqACWPdTeDnYexxkDtAPYg9l4JYbNxi7fFyDK5le+CzGQOzI3X4/ZB3m6xDpc0EhoBGyJtGO24YoORXtN/TAmSOy+Rh2jgg6KdUTBbi43yZv6AxMDOIQRLdIuvp7Z7cYxG7hvQaaIfBt2ZtXR8t3ugyOp6QCbLmG8xJ/aXE33YwY+gQTsV+lDmY3TllhlP17EGnR7UdOzMnDCEFqAgICAgICAgIK6nWZvPkglWptcIcAR2/wAynipicExlj0hlAYtpk3XXbBA+wHBeXt/bVjYt1U5q6Rx/Xp+q1NnXyZaz2ugQ0ASQBGLgQfsSPqvj9q9pNuvTi17keG+fP0w6I2eiOKA0EEEBoggtN8XHELCnZO1toxViuee+f/aUz3Ubtzo5KYcW0hGcLez7P9pVz72KfnPplE122hvJVPbYi/YP3Yr1LXstOc3L0/pH8zP8M5uxyh34TRkkhpJ23TxXZb9mdnp+KuqY6Zj0RN3O/ELByXQEfl07pP1ONy77XY2x25zFGZ8ZmfpM4+ik1Sm/QqLjJZSJzgHsXVTsOzUxiLdPlHorM5QZybQE9CmZxmOG64CFrTYtUfDRTHyiEYW6JotOmOgGjtunEn/K1xGMYIiIXlzc2/ZZzatzOZpjyWzLhs937KlWzWaoxVREx8oMy5DO59ln9g2X8qn/ABj0Tqq6hazJn2Vauzdjq42qfKPQ11dUTRYfl+hjyXPd7D2C5xtR+mY/aYTFyqOampozf2kA715e2ey9iuj/AKedNXjvj1/vBpTfnmytZ0g07bl8jRsFdO107PfiaZmYjz3RPjDfV7uYXVMTvX6tbjRTFPSMOGWx/WG4+bVIo0ygXiBnP2QYa/JRe0tJuOW+f8KYnE5RMZZh+HRLiS51qJBI/aSRhvVtcq93GXWfh8ggh9S7AWhEXXYYXBJrmSLcRzb6Ghua4G65UXb24BB1AQEBAQEBAQEBAQEBAQEBAQEEH9Zm8+SDPyjpti4Y7exfK9u9s1Wqvs1icVc56eEePjy+fDaijdqljoS68ggfcryezvZ2/tc97enTTP8AlPy9Z+qa9pindENtOoG4M+q+02PsnZtkj/Sp39Z3z5+m5z1X5q4rNa7pXfoU7w1rulNB3hrXdKaDvDWu6U0HeGtd08U0HeGt908U0HeGt908U0HeGt908U0HeGt908U0HeGt908U0HeGt908U0HeGt908U0HeGt908U0HeGt908U0HeM1TSg6oxoF4OK+P7YuUXe07FqiM1U1U5n9YnH6Rv/ALLptVe7LtXrHeV9aybH9Ybj5tQRrVg0FziABEmCcd29TEZ3ImcKxpLL/wA2ngXG8QAIkm+73TTJqjqmdIaBJqU4wmREjEYpiTVHVAaZTN3O0uIzjPO5NM9Eao6tFk5jh7qFiycxw90Cycxw90Cycxw90Cycxw90Cycxw90Cycxw90Cycxw90Cycxw90Cycxw90Cycxw90Cycxw90Cycxw90Cycxw90Cycxw90Cycxw90Cycxw90Cycxw90Cycxw90HCCMuCCFQ3t3nyUVTpiZGHmrXSOeHbeviPZ/YY22/Xtd/Exmd3Wqd/lGf7httFWmmKYfIVtE5QtOs06RbJgl7ZIm4nthfo1M2cRni8WunadU6ZjHz/AOENU5R/4qX9xitmx0lXRtXWPOfQ1TlH/ipf3GJmx0k0bV1jzn0NU5R/4qX9xiZsdJNG1dY859DVOUf+Kl/cYmbHSTRtXWPOfR1uh8oSJpUo2w9kxthVqmzjctTTtOqMzGPn/wAPra9MX82w0zZcLXRxIEXSZvXLTExO931zExuYKVHSQQXPaYLZbcAR+4zEjZvvzW2aGGK2h5rkujmwJIEi+JMHHKOJ7FX3VveyUG1xaDiw9Honba2T2eqTpRGrmkefm7m4vxmTlt4/XsT3U+8ppHSSATzYJgxl1Zb2bc9vYpnSj3lgOkf/AFfe67bffeo9095o0YvvthowiN1/3UTjktGea5Qln0nSbNwx8l892x25RssTatTm59Kfn4+Hn0nW3b1b54HJFKXWj2x/kry/Z3Yarlc7Zd8cZ5zPGf48+jaurE6YaavWO8r69RsqdYbj5tQcc2cQCLjfmMPJBSNDZf8AlsvFk9oxjBTqlGmB+hsIANNkC8bIw7OwKdUo0U9AaFTBnm2Td9jI2Jqk0x0abRyHH2VVi0chx9kC0chx9kC0chx9kC0chx9kC0chx9kC0chx9kC0chx9kC0chx9kC0chx9kC0chx9kC0chx9kC0chx9kC0chx9kC0chx9kC0chx9kC0chx9kC0chx9kC0chx9kHCScuKCFTFu8+SiqNUTA8zSy6nx+hxX5tbr2zsfaZpj/5qjr/d8cHTc03KWhunUxZDmwTkJ3m7AXi/tX0Wze1VquP9WmYnw3x/E/uynZ8cEhyjo/8AyUcCesBcMTuXr2+2NkucK/OJj94ZzREdExptA/vp4gYjbERmOkL12UbVarjNNcT+quKYWGtSgG1Tg4GRfEzGeB4LXX4nugrUjg6lgT1m4DE7go7yOp7qt+mUACS+lABJgg3ASbhebkm5HVHupUdIpO6pZOWBwBmDsg4pFyJ5pjTJrVG7p0r5wIOGPBO8jqj3UWaXRJADmSSQNklpgjff9cRckXInme61c0MgrZlbTBzQyCZk0wc0MgmZNMOGm3IKtdyKI1VTiPE0x0UVKzBsB3Lwtr9pNksTppma5/7eHn6Za02Jnky1a04ABfMbZ7SbXtEaKPcienHz9MNqbFEcU9H5PBvcABltK6uyvZ+7eq7zaomKenOfSPr+6tdymN1LRSbD4Fw9l95TTFNEU0xiIccfGoq9Y7yoaNlTrDcfNqAgICDloTE35XTvhB2EFWk6QKbbTiYwuvQZfi9PN3BA+L083cED4vTzdwQPi9PN3BA+L083cED4vTzdwQPi9PN3BA+L083cED4vTzdwQPi9PN3BA+L083cED4vTzdwQPi9PN3BA+L083cED4vTzdwQPi9PN3BA+L083cEEqXKlNxABdJIAu2koNbuszefJBzTmgtvE3/wCCqXLFu9TNFymJjxVrmYjczaToVOyHOkAfyO0di+c2j2a2WM1UVTTHnH13/Vv3043vKboFN0NhgtggEOJMuHSB2g3Lin2avfFbvRPzjH8yd5RMcGWu+ixzw6ne2bRF9zHWQTffePvvXHX7Odp0xGnE/KY/nB39mJ3uVNMpCz0ahsWmho2GLbjM3dSQ6YOwnZT7t7YtzjFUfLM8/DPOSbtjyynW06jSNRsPaQ17HQ03CGucB9HNMDY4HNUpudr0RGZq39f+Y8J/uFpmzEyfE6IYXWZbLgTZm0ea5xx7ei0HeBtU0drdpU1aZqiZ474jrp6dUaLOOH94uU+XaAM2AHFt4sm8BjSRfjc6OK6Y7Z7Qj/bRMcOH6b96um1G80flSgSQ2mXENdUvDp6XSxmJIOM3QJ2K09u7bTvmmjj48f8AIi3amcRn+719blGgAH82LqsEjG2BanG+9owvuWlPtDfmcRap4Z5k2qMZ8f7+zUz8RhzwxoBJNx2YEnfhszS57SbXFGqKKY+eZ/mExTRM4yN/ETS1rhEOtRh+0wcTGPrgsqvaLb8zTpo3Y5Tz/VaKLfHKit+JWgT0sSBcBJAk43/+rC52x2ldnEVxT8o9c/umO7hOnylzjw2KhJIAJF2Lh9B0fv2GOers7tTbJzVFVXzzj67o4/3cmL1uEtcZDusSBMCLzfAmf/PoY9fY/ZCucTtNePCn1n0/VnXtcRnENmjco0rL3AEWIm4nEwIO1fTbL2Rs2yTm1RET14z5yxm/qjMvRpVLQBG0Su2YwROVDP1D/NitPwqR8Sir1jvKo0bKnWG4+bUBAQEGeroYcSbTxJmBGMBuU4BBV8KZ3t03bdkdqCrlpsUQMi0cAUHgoCAgICAgICAgICAgICAgICC7Qv1Kf9TfMIPqHdZm8+SBpeA3+qtTxUucEdL0RtVll2Fxm6QRlP8AL1jetU3aZoq4Smacxhm0Lk3mw0XXRJk3x2YKbduLdMUxyTEYjCWkc84ltmkWGQZE9Eki8T0rtl2K2jTjPNWdWfBFtXSJ6jIkCJGHStO61/7bt6YpRE19GzRWmzLmhrje6IvdAE3Y3AD6KsrwthUmmmeMJc5sZDgsZ2SxMYminyhOqernMt+VvALL7t2P8mj/ABj0Trq6nMt+VvAJ927H+TR/jHoa6upzLflbwCfdux/k0f4x6GurqCk35W8ArU9n7JTOYtUx/wCMehrq6u2BdcLrxdgYIu+hPFdFFuij4YiPkrO9JXHGtAEAADJB1AQZWfqH+bFefhZx8Sir1jvKo0a6vWG4+bUHUBAQEBB53Lv6f/YeRQeAgICAgICAgICAgICAgICAgILtC/Up/wBTfMIPp3dZm8+SDul4Df6q1PFSvgrDn9vAK3uq5qLT+3gFGKTNRaf28AmKTNRaf28AmKTNRaf28AmKTNRaf28AmKTNRaf28AmKTNRaf28AmKTNRaf28AmKTNRaf28AmKTNRaf28AmKTNRaf28AmKTNRaf28AmKTNRaf28AmKTNRaf28AmKTNRaf28AmKTNTlCbd+KmeBT8W9VV6x3lZtWur1huPm1AQEBBxzovNwxlAY8ESCCMwgwcuH8of1DyKDwEBAQEBAQEBAQEBAQEBAQEBBdoX6lP+pvmEH056zd58kHdLwG/1VqeKlzgr0mq9tgMbanHsAjbsME54LOuZid0J37sMlflKr+2g+4SZDjfcABA+u7tkCk11co6o1T0aBpjyB+W5vTLTLS64Am1Db4JgfVW1TPI1Tjgpdyq4Ak0KoAAJJkY/TZt/wAi9Vm5MRnBqno43lOof9ipfMG8CABebpvvi5TrnOMGueiyhyi82QaNQTZkwQBJAN3ZM44dtyU1zPI1T0cq8oPY5ocwutOc0Q0jC0RnNzT7JrmOMf3emapiR/KkNaSwgkSWkwRjNxF/VP1IzV4nMJicxk+Ltsk2ekADZkGZMAA7cDsUpRdyyLuiSCJxEgyREfScdqDToemioYgC60L5MQ3EftPSiOwoNaCmnXBc5uX3zXn2O0aLu1XNmiN9GP16+W6GlVuYpirquXoMxAQZWfqH+bFefhZx8Sir1jvKo0a6vWbuPm1AQEBBGoyQQcCCD9UGWrybTc6SCNkC4Yygp5ZbFIAbC0cAUHhICAgICAgICAgICAgICAgICC7Qv1Kf9TfMIPpj1m7z5IJaXgN/qrU8VLnBn5Q0iowU+ap25IB7MLuyfmwELnv13KcaKc7yZmIjELNL0ssIhjnCCXEft+XfJywXREZTVOOSrR+UHOAJpvHVGBuJBmbuy7eMJUzTjmiKpnk4OUzAPM1cYwv7TH1H3TR4mvwPiRx5qphJuJP7bgAL+sb5/bgmjxNfgso6eXFo5uoLU3kYROOWB+2aiacRlMVZnGEddeWgimd+N3N2pAGIm7YqrOUtOdMOpkTZjGOkWiJO0WsOw5IPQQEBBn0ynIkOIi/G4715Pa+zVXLM3Kbk0TREzumcTzxOP34tbVWJxjOWZzmlosmHXTebrWN+1eFdu7LXYops1YuZjPvTmNeMzM7tWJxmM7ubaIqiZzw9G6lTsiJJ7Svqtk2f7Pai3qmrxmcz/fBzVVapymulUQZWfqH+bFefhZx8Sir1jvKo0a63WbuPm1BxAQEBAQefy5+n/wBh5FB4KAgICAgICAgICAgICAgICAgu0L9Sn/U3zCD6Y9Zu8+SCWl4Df6q1PFSvgqGknIK2lXXLutHIKNMGuTWjkE0wa5NaOQTTBrk1o5BNMGuTWjkE0wa5NZOQTTBrlzWTkE0wa5d1o5BNMGuTWjkE0wa5NaOQTTBrlGpXJBBAj6rK/s1u/bm3Xwnjy/ZNN2YnMIOeCIstjZ2LC52Zsty1FqqiNMcMbsfKY4LRfricrdaOQXZohTXJrRyCaYNcmtHIJpg1y5QdL5UzwKZzUqq9Y7ys2r//2Q==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AutoShape 11" descr="data:image/jpeg;base64,/9j/4AAQSkZJRgABAQAAAQABAAD/2wCEAAkGBxQSEhIUEhMQFBQXGRgUGBQYFxcVGBQXGBcXGhYXGBYZHikgGBonHRUaJjEhJSkrLi4vGCU0ODMsNygtLi0BCgoKDg0OGxAQGy8kICUsLCw0NC43NDQsNCwvLywsNCwsLCwsLDQsLSwsLCwsLywsLCwsNCw0LCwsLCwsLCwsLP/AABEIAI4BYgMBEQACEQEDEQH/xAAcAAEAAwEBAQEBAAAAAAAAAAAAAgMEAQUGBwj/xABAEAABAwEEBQoEBQMFAAMBAAABAAIRAxIhMVEEFEFxkQUTIjJhYpKx0eEVUoGhBiMzQvByk8EHQ1OC8SRjwgj/xAAbAQEAAwEBAQEAAAAAAAAAAAAAAQIDBAUGB//EADkRAQABAwEFBQUIAQMFAAAAAAABAgMREgQhMUFRBRNhkdEGIjJxoRQVUlOBscHwkiNC4SRigtLi/9oADAMBAAIRAxEAPwD9I5T5fdTraVStG01lF1Fobe60Xc7Bgg3AbkHkM/HOkF2jOOiOY14BcwOc8BtUUjTe95pg0y224Foab4viS0IV/wAf130Wlmi8y99uy59S0BZFE2A1tMzW/OcDTdZjmn9K5BbXr1HufGk1Kf5lVgFp5kitpDWg9MWRFEYDaLl6ERTEfDndH7R4eLzJ11TPv43z+8+Pg+t5F04VKLCSZaxheTOJYCTJxXFXGKpjxehbnNMfJY3lSkRNo+FxjsuGPqM1GiU64dbynTJstJc6+4A7ATibsBntTRMRmSK4mcQj8VpXS4g3XWSSCYgGARN4+l+CnRKNdLtblWmxzmuJbZj9pMy21dHYP5KiKJngTXEcV+jaU2oCWGQDEwdnngomJjitFUTwXKEiAgICAgICAgICAgICAgICAgICAgICAgIKqmkMa5rXOaHOmy0kAugSbIxMDJTieKMxG5ndyrSH7/sT/hQlWeWqXe4IOt5ZpHaRvB/wgsbypSM9MAAFxJkAACSSSIAQnctdplMGDUYCJEWhIIbaPAX7lGYRmEhpLPmbxHb6HgpyZhx2lMAkvYBdfaG3DzHFRmDMO6yz52cR/NqkzC1EoW0HbW7j7IFrdx9kHnVeQtFcS52i6K5xJJcaTCSTiSS28rWL1yIxFU+bKbFqZzNMeTe0QAAGgC4AYAZRCyahAyb/ACeztPFA+g/n0QcDBM2Wzn/AmTDpaPlb/LskHRuH8+iDtrdx9kC1u4+yBa3cfZAtbuPsgWt3H2QLW7j7IFrdx9kC1u4+yBa3cfZAtbuPsgWt3H2QLW7j7IFrdx9kC1u4+yBa3cfZAtbuPsgWt3H2QVP0loMFzAci4AoOa4z56fjCBrjPnp+MIOjS2/PT8QQNab81PxBA1pvzU/EEDWm/NT8QQNab81PxBBw6Qz5qfiCDBqFDNv8AcQNQoZt/uIGoUM2/3EE26LQAIPNEGJtOBwvi/ZdgomIniMrnaCxxaamihwJaWurCZILSC0nGHEQfmOavFmqYzid7HVaicZjzbqvJdJ02mB04kucScBidw4BU0w0mmJ4g5LpAkim0E5Fwyy3A7xKjTGMJ0xnKPwehBHNNgxtdsw81OmEaKeDWdJA2FSshbvO8+aDzxTrCIqiLpmCcBMdHfj9Z2XzT0UxVniu0TnATzj2uGyBGeN25RVp5JpirmjpFJ5eHNqFoAaIvzdbkdXquGzEDBVWZKdDSQSTWZJi7EDCYFkDAHZtTmS9Ou4lpDTB2bPvs3qYRPBjeyv0g2o1ojoibRBgYuLZO2/HDcrRNPOFJirlJZr3zUZtiIydAPQvvI4YJmlOKm2m8wJN8CT2xeqT4Lx4sLadcC6owYYku2dIkuB2xcICvmnozxV1TomvbJc5lm1hcejZ2dGcTty2JOnCY1c2jSXOIhhAMi8zcAZOGOGHaqxjmtOeTNRbXDpc9pbIJGN0QQOiMvr2K0zSrEVdWnSbRAsOsmcey9VjHNac43MbWaQP9xm3G/H/rh2dmN4s2zR0UxX1bqjiWkAw4ggHGDFx4qvNfkyWK0iHhrZwm2YytObJ3nswi+2aVcVK2jSSL6lMXnYDdN0dHIffhOaOiMVrqIrBwtPYW7QBf1d2fb6KszThMRVnes01r3NFh1kiTMkT0XAAx2kcJ2JTMRO9NUTMbmdzdI/5KeGW2T2G6I+6nNHRGK+rZpEuY4AkEggGYgkXGRgqxxWngxNp6QJ/NZfJzgxcLxhP2lWzT0UxV1b6TzZFogugSRtO1VnwXjhvS5xQk5xA5xB5+lmoS4MJb0gbVm1dZExdGKDIX6VAvpztNl12OEj+dkEkNFGpWgWzeCSYaYLYuF4uM7f8A1BupucWiDZN+M5nZCCZc+/pjsjYL+zcg0Mq3CSJ/nYglzwzQOeGaBzwzQOeGaBzwzQOeGaCFSqIN+woPyLlqhXLtKpjQtIJdVqllRtIua61Vc4OmzN7TE2oiLl61uqjFM644R+395PEu265qqp0Txnfjx/vN+naQ2oT0KgaIiIvBm90/aI+q8uJjm9mYnlKFmtJ/MbF1waBfF98GOzH64Kc09EYq6rNGFQGXvDhBEARtuPDt2/UxMxjcmInO9Go+871VZ6L6DSZM/QkeRQR1Vve8TvVA1Vve8TvVA1Vve8TvVA1Vve8TvVA1Vve8TvVA1Vve8TvVA1Vve8TvVA1Vve8TvVA1Vve8TvVA1Vve8TvVA1Vve8TvVA1Vve8TvVA1Vve8TvVA1Vve8TvVA1Vve8TvVA1Vve8TvVA1Vve8TvVA1Vve8TvVA1Vve8TvVA1Vve8TvVA1Vve8TvVA1Vve8TvVA1Vve8TvVA1Vve8TvVA1Vve8TvVA1Vve8TvVA1Vve8TvVA1Vve8TvVA1Vve8TvVA1Vve8TvVA1Vve8TvVA1Vve8TvVA1Vve8TvVA1Vve8TvVA1Vve8TvVA1Vve8TvVA1Vve8TvVA1Vve8TvVA1Vve8TvVA1Vve8TvVA1Vve8TvVA1Vve8TvVA1Vve8TvVBPmG5IDxLgL8CbiRllvQDTGbvEfVA5sZnxH1QObGZ8R9UDmxmfEfVA5sZnxH1QOaGbvE71QOaHe8TvVA5od7xO9UDmh3vE71QOaHe8TvVA5od7xO9UDmh3vE71QOaHe8TvVA5od7xO9UDmh3vE71QOaHe8TvVA5od7xO9UDmh3vE71QOaHe8TvVA5od7xO9UDmh3vE71QOaHe8TvVA5od7xO9UDmh3vE71QRcILYJvnaTs7UFPKlYta0gxLo+xP+F5nau0VWLMVUzjfj6S32eiK6piej5mr+JXttTSrQHlgPSg9KGuwwMj3XlU7ddq4XY4Z5Ojuo6Jn8RPH+zpG24TN3r/Nk1+33fzYO6j8JU/EThA5uuTZa4gX2bVqAe3oH7ZpG33p395HGY8sep3UdHfjtUgFtKre+xDiWmzYLi+/ZgN6j7xuROJucs/XGP5O6if9qmp+JKoLYoViCJPWu6sDC83nhvi8bdcxObsfQ7qPwvY5H5RdULCQ9tqZa43iAfSVtsO3XLm0xbmrMb/2UuWoi3NWMK9L09zZItuMkQCe3YNly+icaj4s6TLawHSMyYunt2x/LkEXcrPi5tU4fudhdJH3+3bAaNF5Qc4SecaQYgk34X7kH0KAgICAgICAgrPWG53m1Bn0ppLhBIxwMZIKtMc2lTfVqPLWMa57nEmGtaCXHgEH4J+LP9adIqPLdAHMUwYFRwD6j+2HS1g7IJ7UFv4Q/wBYdLdXo0dK5p7KlVrHVQ0h7GuLW3Na4AjHZN+2AEH7xXokbXcSg0V2TTcItS0izdfIwvu4qKozEpji878LclnR6DQ60HvDHPbdZY8UqdMtaASAPy5N5kknar1TmZwrHCHsKqRAQEBAQEBAQEBAQEBAQEBBVV6zN58igV6TXCHgEY35rK9Yt3qdNymJjxWprqpnNMqNRo/K3j7rm+7Nj/Kp8mn2i5+I1Gj8rePun3Zsf5VPkfaLn4jUaXyt4+6fdmx/lU+R9oufiNRo/K3j7p92bH+VT5H2i5+I1Gl8rePun3Zsf5VPkfaLn4k6WjU2mWhoOcrS1sWz2qtVuiInwhWq9XVGJlF+hUiSSBffiR/ldTNzUKWQ8R9UDUaWQ8R9UHW6FSF8C7tJ/wAoNNsZjigWxmEC2MwgWxmEC2MwgWxmOKDocMwgzv0qCRCC13WG53m1BVV6w/mSDwP9TS74Tp9kEnmX3DL9x3ASfog/kRB9L/ptoHP8qaDTu/Wa8zlT/Md9mFB/W2lYIJVbVg2ItWejOFqLp7JQefoleu+pNmxThrocIMF1UEG6bcNYYkRa2oPVCDqAgICAgICAgICAgICAgIOIK6vWZvPkUEqtQNEuIAkCTmSAPuUiMkzhB+ksFolzeiLR7AJBP2PBTiUZhPnW/M3iP5sTBlw1m/M3iMp8iExJmDn2/M3PEYfwJiTMOO0hguLm7RiMRimJMwNrsMEOaZiLxfOEZpiTMLGuBvEEKEuoCAgICAgICAgIPOq9Y7yg2u6w3O82oKqvWH8yQc5RrU2Uajqxa2kGuLy7qhkG1PZCD+MuVdDFKq5rSXU5JpvIjnKckNeIuvA+hkbEH7F//On4bY419Ofe5juYpD5SWg1Hb4e0D65oP23SsEFzMBuQSQEBAQEBAQEBAQEBAQEBAQcQEFdTrM3nyKCvTmMIAqNtAm5sEybLpu29Gf8A2FanPJWrHNk/+M20Zb1bLuk4my6XRE7byN/are9OIV9yMyk2jo4YRLbBLiekTN1h185Oj6qM1ZTijA2ho/RgthoLwA4wACJMTESpzUjFDLXOhtaASwiTADidl5x7vHtKwubZbtziuuInxmP2NNJV1QgyRBJBhzgCRjge3gV5tftDslE4iqZmOkT6NO4iYcqVdFa6P3AWYtGYsxhORhcdz2osxGbdFVX6RELfZ4ziUG8qUg0NY4Ma0kDpG8kzcTiF892p2xtO2TTopmjGeE8c444iOGG1uminm6/lJoxqRsvJGwH/APQXkxtO2Twrq859WvuO/Em3/mi7HpYYfa8cVaNs2+N0XK/OfU/0/BZR5TtGG1ATjAgrp++e0rcb7k/rEfzCNFuV2tPz8lX7+7Q/M+keie6o6Oay75iqT23t8znvZ+nod3T0d1p+f2C0+/8AtD8z6R6HdUdEhpjuw/Rb0e0u308ZifnHphHc0pjTjtAXbR7WX4+O3E/LMeqs2I6pjThtBXZb9rbUx79uY+UxPopNieqwaY3tH0Xdb9pthq4zMfOPTKs2amapid5Xv0zqiJjmybX9YbnebVI+c/HPKGlUKFrQaAr1ybLQS0NZIkvdLhMRhOJCD8R/EXJn4i05tjSW1nsmebD6DGXGRLGOAdGyZQZ/w9+CNPY5tLStBfV0VzhbaKlIPpzANWi630XgYjBwEHYQH1XJ+g8qcl1qPw7RucoGixtak57bD6rXvFR7bT7TScQcnNBF0AP1TkTlippTDzui1tGqACWPdTeDnYexxkDtAPYg9l4JYbNxi7fFyDK5le+CzGQOzI3X4/ZB3m6xDpc0EhoBGyJtGO24YoORXtN/TAmSOy+Rh2jgg6KdUTBbi43yZv6AxMDOIQRLdIuvp7Z7cYxG7hvQaaIfBt2ZtXR8t3ugyOp6QCbLmG8xJ/aXE33YwY+gQTsV+lDmY3TllhlP17EGnR7UdOzMnDCEFqAgICAgICAgIK6nWZvPkglWptcIcAR2/wAynipicExlj0hlAYtpk3XXbBA+wHBeXt/bVjYt1U5q6Rx/Xp+q1NnXyZaz2ugQ0ASQBGLgQfsSPqvj9q9pNuvTi17keG+fP0w6I2eiOKA0EEEBoggtN8XHELCnZO1toxViuee+f/aUz3Ubtzo5KYcW0hGcLez7P9pVz72KfnPplE122hvJVPbYi/YP3Yr1LXstOc3L0/pH8zP8M5uxyh34TRkkhpJ23TxXZb9mdnp+KuqY6Zj0RN3O/ELByXQEfl07pP1ONy77XY2x25zFGZ8ZmfpM4+ik1Sm/QqLjJZSJzgHsXVTsOzUxiLdPlHorM5QZybQE9CmZxmOG64CFrTYtUfDRTHyiEYW6JotOmOgGjtunEn/K1xGMYIiIXlzc2/ZZzatzOZpjyWzLhs937KlWzWaoxVREx8oMy5DO59ln9g2X8qn/ABj0Tqq6hazJn2Vauzdjq42qfKPQ11dUTRYfl+hjyXPd7D2C5xtR+mY/aYTFyqOampozf2kA715e2ey9iuj/AKedNXjvj1/vBpTfnmytZ0g07bl8jRsFdO107PfiaZmYjz3RPjDfV7uYXVMTvX6tbjRTFPSMOGWx/WG4+bVIo0ygXiBnP2QYa/JRe0tJuOW+f8KYnE5RMZZh+HRLiS51qJBI/aSRhvVtcq93GXWfh8ggh9S7AWhEXXYYXBJrmSLcRzb6Ghua4G65UXb24BB1AQEBAQEBAQEBAQEBAQEBAQEEH9Zm8+SDPyjpti4Y7exfK9u9s1Wqvs1icVc56eEePjy+fDaijdqljoS68ggfcryezvZ2/tc97enTTP8AlPy9Z+qa9pindENtOoG4M+q+02PsnZtkj/Sp39Z3z5+m5z1X5q4rNa7pXfoU7w1rulNB3hrXdKaDvDWu6U0HeGtd08U0HeGt908U0HeGt908U0HeGt908U0HeGt908U0HeGt908U0HeGt908U0HeGt908U0HeGt908U0HeGt908U0HeM1TSg6oxoF4OK+P7YuUXe07FqiM1U1U5n9YnH6Rv/ALLptVe7LtXrHeV9aybH9Ybj5tQRrVg0FziABEmCcd29TEZ3ImcKxpLL/wA2ngXG8QAIkm+73TTJqjqmdIaBJqU4wmREjEYpiTVHVAaZTN3O0uIzjPO5NM9Eao6tFk5jh7qFiycxw90Cycxw90Cycxw90Cycxw90Cycxw90Cycxw90Cycxw90Cycxw90Cycxw90Cycxw90Cycxw90Cycxw90Cycxw90Cycxw90Cycxw90Cycxw90Cycxw90Cycxw90HCCMuCCFQ3t3nyUVTpiZGHmrXSOeHbeviPZ/YY22/Xtd/Exmd3Wqd/lGf7httFWmmKYfIVtE5QtOs06RbJgl7ZIm4nthfo1M2cRni8WunadU6ZjHz/AOENU5R/4qX9xitmx0lXRtXWPOfQ1TlH/ipf3GJmx0k0bV1jzn0NU5R/4qX9xiZsdJNG1dY859DVOUf+Kl/cYmbHSTRtXWPOfR1uh8oSJpUo2w9kxthVqmzjctTTtOqMzGPn/wAPra9MX82w0zZcLXRxIEXSZvXLTExO931zExuYKVHSQQXPaYLZbcAR+4zEjZvvzW2aGGK2h5rkujmwJIEi+JMHHKOJ7FX3VveyUG1xaDiw9Honba2T2eqTpRGrmkefm7m4vxmTlt4/XsT3U+8ppHSSATzYJgxl1Zb2bc9vYpnSj3lgOkf/AFfe67bffeo9095o0YvvthowiN1/3UTjktGea5Qln0nSbNwx8l892x25RssTatTm59Kfn4+Hn0nW3b1b54HJFKXWj2x/kry/Z3Yarlc7Zd8cZ5zPGf48+jaurE6YaavWO8r69RsqdYbj5tQcc2cQCLjfmMPJBSNDZf8AlsvFk9oxjBTqlGmB+hsIANNkC8bIw7OwKdUo0U9AaFTBnm2Td9jI2Jqk0x0abRyHH2VVi0chx9kC0chx9kC0chx9kC0chx9kC0chx9kC0chx9kC0chx9kC0chx9kC0chx9kC0chx9kC0chx9kC0chx9kC0chx9kC0chx9kC0chx9kC0chx9kC0chx9kC0chx9kHCScuKCFTFu8+SiqNUTA8zSy6nx+hxX5tbr2zsfaZpj/5qjr/d8cHTc03KWhunUxZDmwTkJ3m7AXi/tX0Wze1VquP9WmYnw3x/E/uynZ8cEhyjo/8AyUcCesBcMTuXr2+2NkucK/OJj94ZzREdExptA/vp4gYjbERmOkL12UbVarjNNcT+quKYWGtSgG1Tg4GRfEzGeB4LXX4nugrUjg6lgT1m4DE7go7yOp7qt+mUACS+lABJgg3ASbhebkm5HVHupUdIpO6pZOWBwBmDsg4pFyJ5pjTJrVG7p0r5wIOGPBO8jqj3UWaXRJADmSSQNklpgjff9cRckXInme61c0MgrZlbTBzQyCZk0wc0MgmZNMOGm3IKtdyKI1VTiPE0x0UVKzBsB3Lwtr9pNksTppma5/7eHn6Za02Jnky1a04ABfMbZ7SbXtEaKPcienHz9MNqbFEcU9H5PBvcABltK6uyvZ+7eq7zaomKenOfSPr+6tdymN1LRSbD4Fw9l95TTFNEU0xiIccfGoq9Y7yoaNlTrDcfNqAgICDloTE35XTvhB2EFWk6QKbbTiYwuvQZfi9PN3BA+L083cED4vTzdwQPi9PN3BA+L083cED4vTzdwQPi9PN3BA+L083cED4vTzdwQPi9PN3BA+L083cED4vTzdwQPi9PN3BA+L083cED4vTzdwQPi9PN3BA+L083cEEqXKlNxABdJIAu2koNbuszefJBzTmgtvE3/wCCqXLFu9TNFymJjxVrmYjczaToVOyHOkAfyO0di+c2j2a2WM1UVTTHnH13/Vv3043vKboFN0NhgtggEOJMuHSB2g3Lin2avfFbvRPzjH8yd5RMcGWu+ixzw6ne2bRF9zHWQTffePvvXHX7Odp0xGnE/KY/nB39mJ3uVNMpCz0ahsWmho2GLbjM3dSQ6YOwnZT7t7YtzjFUfLM8/DPOSbtjyynW06jSNRsPaQ17HQ03CGucB9HNMDY4HNUpudr0RGZq39f+Y8J/uFpmzEyfE6IYXWZbLgTZm0ea5xx7ei0HeBtU0drdpU1aZqiZ474jrp6dUaLOOH94uU+XaAM2AHFt4sm8BjSRfjc6OK6Y7Z7Qj/bRMcOH6b96um1G80flSgSQ2mXENdUvDp6XSxmJIOM3QJ2K09u7bTvmmjj48f8AIi3amcRn+719blGgAH82LqsEjG2BanG+9owvuWlPtDfmcRap4Z5k2qMZ8f7+zUz8RhzwxoBJNx2YEnfhszS57SbXFGqKKY+eZ/mExTRM4yN/ETS1rhEOtRh+0wcTGPrgsqvaLb8zTpo3Y5Tz/VaKLfHKit+JWgT0sSBcBJAk43/+rC52x2ldnEVxT8o9c/umO7hOnylzjw2KhJIAJF2Lh9B0fv2GOers7tTbJzVFVXzzj67o4/3cmL1uEtcZDusSBMCLzfAmf/PoY9fY/ZCucTtNePCn1n0/VnXtcRnENmjco0rL3AEWIm4nEwIO1fTbL2Rs2yTm1RET14z5yxm/qjMvRpVLQBG0Su2YwROVDP1D/NitPwqR8Sir1jvKo0bKnWG4+bUBAQEGeroYcSbTxJmBGMBuU4BBV8KZ3t03bdkdqCrlpsUQMi0cAUHgoCAgICAgICAgICAgICAgICC7Qv1Kf9TfMIPqHdZm8+SBpeA3+qtTxUucEdL0RtVll2Fxm6QRlP8AL1jetU3aZoq4Smacxhm0Lk3mw0XXRJk3x2YKbduLdMUxyTEYjCWkc84ltmkWGQZE9Eki8T0rtl2K2jTjPNWdWfBFtXSJ6jIkCJGHStO61/7bt6YpRE19GzRWmzLmhrje6IvdAE3Y3AD6KsrwthUmmmeMJc5sZDgsZ2SxMYminyhOqernMt+VvALL7t2P8mj/ABj0Trq6nMt+VvAJ927H+TR/jHoa6upzLflbwCfdux/k0f4x6GurqCk35W8ArU9n7JTOYtUx/wCMehrq6u2BdcLrxdgYIu+hPFdFFuij4YiPkrO9JXHGtAEAADJB1AQZWfqH+bFefhZx8Sir1jvKo0a6vWG4+bUHUBAQEBB53Lv6f/YeRQeAgICAgICAgICAgICAgICAgILtC/Up/wBTfMIPp3dZm8+SDul4Df6q1PFSvgrDn9vAK3uq5qLT+3gFGKTNRaf28AmKTNRaf28AmKTNRaf28AmKTNRaf28AmKTNRaf28AmKTNRaf28AmKTNRaf28AmKTNRaf28AmKTNRaf28AmKTNRaf28AmKTNRaf28AmKTNRaf28AmKTNRaf28AmKTNRaf28AmKTNTlCbd+KmeBT8W9VV6x3lZtWur1huPm1AQEBBxzovNwxlAY8ESCCMwgwcuH8of1DyKDwEBAQEBAQEBAQEBAQEBAQEBBdoX6lP+pvmEH056zd58kHdLwG/1VqeKlzgr0mq9tgMbanHsAjbsME54LOuZid0J37sMlflKr+2g+4SZDjfcABA+u7tkCk11co6o1T0aBpjyB+W5vTLTLS64Am1Db4JgfVW1TPI1Tjgpdyq4Ak0KoAAJJkY/TZt/wAi9Vm5MRnBqno43lOof9ipfMG8CABebpvvi5TrnOMGueiyhyi82QaNQTZkwQBJAN3ZM44dtyU1zPI1T0cq8oPY5ocwutOc0Q0jC0RnNzT7JrmOMf3emapiR/KkNaSwgkSWkwRjNxF/VP1IzV4nMJicxk+Ltsk2ekADZkGZMAA7cDsUpRdyyLuiSCJxEgyREfScdqDToemioYgC60L5MQ3EftPSiOwoNaCmnXBc5uX3zXn2O0aLu1XNmiN9GP16+W6GlVuYpirquXoMxAQZWfqH+bFefhZx8Sir1jvKo0a6vWbuPm1AQEBBGoyQQcCCD9UGWrybTc6SCNkC4Yygp5ZbFIAbC0cAUHhICAgICAgICAgICAgICAgICC7Qv1Kf9TfMIPpj1m7z5IJaXgN/qrU8VLnBn5Q0iowU+ap25IB7MLuyfmwELnv13KcaKc7yZmIjELNL0ssIhjnCCXEft+XfJywXREZTVOOSrR+UHOAJpvHVGBuJBmbuy7eMJUzTjmiKpnk4OUzAPM1cYwv7TH1H3TR4mvwPiRx5qphJuJP7bgAL+sb5/bgmjxNfgso6eXFo5uoLU3kYROOWB+2aiacRlMVZnGEddeWgimd+N3N2pAGIm7YqrOUtOdMOpkTZjGOkWiJO0WsOw5IPQQEBBn0ynIkOIi/G4715Pa+zVXLM3Kbk0TREzumcTzxOP34tbVWJxjOWZzmlosmHXTebrWN+1eFdu7LXYops1YuZjPvTmNeMzM7tWJxmM7ubaIqiZzw9G6lTsiJJ7Svqtk2f7Pai3qmrxmcz/fBzVVapymulUQZWfqH+bFefhZx8Sir1jvKo0a63WbuPm1BxAQEBAQefy5+n/wBh5FB4KAgICAgICAgICAgICAgICAgu0L9Sn/U3zCD6Y9Zu8+SCWl4Df6q1PFSvgqGknIK2lXXLutHIKNMGuTWjkE0wa5NaOQTTBrk1o5BNMGuTWjkE0wa5NZOQTTBrlzWTkE0wa5d1o5BNMGuTWjkE0wa5NaOQTTBrlGpXJBBAj6rK/s1u/bm3Xwnjy/ZNN2YnMIOeCIstjZ2LC52Zsty1FqqiNMcMbsfKY4LRfricrdaOQXZohTXJrRyCaYNcmtHIJpg1y5QdL5UzwKZzUqq9Y7ys2r//2Q=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72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52" y="228600"/>
            <a:ext cx="9255877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600" y="685800"/>
            <a:ext cx="662940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115888" algn="ctr"/>
            <a:r>
              <a:rPr lang="en-US" sz="3600" dirty="0">
                <a:latin typeface="Arial" panose="020B0604020202020204" pitchFamily="34" charset="0"/>
              </a:rPr>
              <a:t>g</a:t>
            </a:r>
            <a:r>
              <a:rPr lang="en-US" sz="3600" dirty="0" smtClean="0">
                <a:latin typeface="Arial" panose="020B0604020202020204" pitchFamily="34" charset="0"/>
              </a:rPr>
              <a:t>amification.co</a:t>
            </a:r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583680"/>
            <a:ext cx="9144000" cy="2743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718711" y="6597580"/>
            <a:ext cx="16914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http://www.gamification.co/</a:t>
            </a:r>
          </a:p>
        </p:txBody>
      </p:sp>
    </p:spTree>
    <p:extLst>
      <p:ext uri="{BB962C8B-B14F-4D97-AF65-F5344CB8AC3E}">
        <p14:creationId xmlns:p14="http://schemas.microsoft.com/office/powerpoint/2010/main" val="245813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14" y="1524000"/>
            <a:ext cx="9144000" cy="246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992512"/>
            <a:ext cx="9144000" cy="2305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95300"/>
            <a:ext cx="9144000" cy="6477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 Appreciation Game from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DueProps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83680"/>
            <a:ext cx="9144000" cy="2743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51910" y="6597580"/>
            <a:ext cx="139012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https://dueprops.com/</a:t>
            </a:r>
          </a:p>
        </p:txBody>
      </p:sp>
    </p:spTree>
    <p:extLst>
      <p:ext uri="{BB962C8B-B14F-4D97-AF65-F5344CB8AC3E}">
        <p14:creationId xmlns:p14="http://schemas.microsoft.com/office/powerpoint/2010/main" val="299540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200400"/>
            <a:ext cx="6553200" cy="923330"/>
          </a:xfrm>
          <a:prstGeom prst="rect">
            <a:avLst/>
          </a:prstGeom>
          <a:solidFill>
            <a:schemeClr val="bg2"/>
          </a:solidFill>
        </p:spPr>
        <p:txBody>
          <a:bodyPr wrap="square" tIns="182880" bIns="182880" rtlCol="0">
            <a:spAutoFit/>
          </a:bodyPr>
          <a:lstStyle/>
          <a:p>
            <a:pPr marL="4763" algn="ctr"/>
            <a:r>
              <a:rPr lang="en-US" sz="3600" dirty="0" smtClean="0">
                <a:latin typeface="Arial" panose="020B0604020202020204" pitchFamily="34" charset="0"/>
              </a:rPr>
              <a:t>Play to learn … and have fun</a:t>
            </a:r>
            <a:endParaRPr lang="en-US" sz="3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49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752600" y="1219200"/>
            <a:ext cx="5486400" cy="5486400"/>
            <a:chOff x="1752600" y="685800"/>
            <a:chExt cx="5486400" cy="548640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3568700" y="685800"/>
              <a:ext cx="0" cy="548640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5575300" y="685800"/>
              <a:ext cx="0" cy="548640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752600" y="2425700"/>
              <a:ext cx="5486400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752600" y="4432300"/>
              <a:ext cx="5486400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4042047" y="3177570"/>
            <a:ext cx="10599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chemeClr val="accent4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X</a:t>
            </a:r>
            <a:endParaRPr lang="en-US" sz="9600" dirty="0">
              <a:solidFill>
                <a:schemeClr val="accent4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304800"/>
            <a:ext cx="9144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/>
            <a:r>
              <a:rPr lang="en-US" sz="4000" dirty="0" smtClean="0">
                <a:latin typeface="Arial" panose="020B0604020202020204" pitchFamily="34" charset="0"/>
              </a:rPr>
              <a:t>Microsoft Word Training</a:t>
            </a:r>
            <a:endParaRPr lang="en-US" sz="4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98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rot="21148607">
            <a:off x="1160940" y="1133601"/>
            <a:ext cx="1371600" cy="914400"/>
          </a:xfrm>
          <a:prstGeom prst="rect">
            <a:avLst/>
          </a:prstGeom>
          <a:solidFill>
            <a:srgbClr val="FF9966"/>
          </a:solidFill>
          <a:ln w="7620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</a:rPr>
              <a:t>1</a:t>
            </a:r>
            <a:endParaRPr lang="en-US" sz="4000" b="1" dirty="0"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 rot="381362">
            <a:off x="786939" y="2767494"/>
            <a:ext cx="1371600" cy="914400"/>
          </a:xfrm>
          <a:prstGeom prst="rect">
            <a:avLst/>
          </a:prstGeom>
          <a:solidFill>
            <a:srgbClr val="FF9966"/>
          </a:solidFill>
          <a:ln w="7620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</a:rPr>
              <a:t>4</a:t>
            </a:r>
            <a:endParaRPr lang="en-US" sz="4000" b="1" dirty="0"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89007" y="811427"/>
            <a:ext cx="1371600" cy="914400"/>
          </a:xfrm>
          <a:prstGeom prst="rect">
            <a:avLst/>
          </a:prstGeom>
          <a:solidFill>
            <a:srgbClr val="FF9966"/>
          </a:solidFill>
          <a:ln w="7620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</a:rPr>
              <a:t>2</a:t>
            </a:r>
            <a:endParaRPr lang="en-US" sz="4000" b="1" dirty="0"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 rot="21442370">
            <a:off x="6317478" y="1082802"/>
            <a:ext cx="1371600" cy="914400"/>
          </a:xfrm>
          <a:prstGeom prst="rect">
            <a:avLst/>
          </a:prstGeom>
          <a:solidFill>
            <a:srgbClr val="FF9966"/>
          </a:solidFill>
          <a:ln w="7620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</a:rPr>
              <a:t>3</a:t>
            </a:r>
            <a:endParaRPr lang="en-US" sz="4000" b="1" dirty="0"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 rot="21371409">
            <a:off x="3851530" y="2377093"/>
            <a:ext cx="1371600" cy="914400"/>
          </a:xfrm>
          <a:prstGeom prst="rect">
            <a:avLst/>
          </a:prstGeom>
          <a:solidFill>
            <a:srgbClr val="FF9966"/>
          </a:solidFill>
          <a:ln w="7620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</a:rPr>
              <a:t>5</a:t>
            </a:r>
            <a:endParaRPr lang="en-US" sz="4000" b="1" dirty="0"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 rot="317971">
            <a:off x="6781858" y="2706106"/>
            <a:ext cx="1371600" cy="914400"/>
          </a:xfrm>
          <a:prstGeom prst="rect">
            <a:avLst/>
          </a:prstGeom>
          <a:solidFill>
            <a:srgbClr val="FF9966"/>
          </a:solidFill>
          <a:ln w="7620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</a:rPr>
              <a:t>6</a:t>
            </a:r>
            <a:endParaRPr lang="en-US" sz="4000" b="1" dirty="0"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 rot="20987184">
            <a:off x="1177187" y="4498063"/>
            <a:ext cx="1371600" cy="914400"/>
          </a:xfrm>
          <a:prstGeom prst="rect">
            <a:avLst/>
          </a:prstGeom>
          <a:solidFill>
            <a:srgbClr val="FF9966"/>
          </a:solidFill>
          <a:ln w="7620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</a:rPr>
              <a:t>7</a:t>
            </a:r>
            <a:endParaRPr lang="en-US" sz="4000" b="1" dirty="0"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 rot="313692">
            <a:off x="3888931" y="3913303"/>
            <a:ext cx="1371600" cy="914400"/>
          </a:xfrm>
          <a:prstGeom prst="rect">
            <a:avLst/>
          </a:prstGeom>
          <a:solidFill>
            <a:srgbClr val="FF9966"/>
          </a:solidFill>
          <a:ln w="7620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</a:rPr>
              <a:t>8</a:t>
            </a:r>
            <a:endParaRPr lang="en-US" sz="4000" b="1" dirty="0">
              <a:latin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 rot="21170775">
            <a:off x="6553200" y="4340101"/>
            <a:ext cx="1371600" cy="914400"/>
          </a:xfrm>
          <a:prstGeom prst="rect">
            <a:avLst/>
          </a:prstGeom>
          <a:solidFill>
            <a:srgbClr val="FF9966"/>
          </a:solidFill>
          <a:ln w="7620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</a:rPr>
              <a:t>9</a:t>
            </a:r>
            <a:endParaRPr lang="en-US" sz="4000" b="1" dirty="0"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rot="21268492">
            <a:off x="3729842" y="5385651"/>
            <a:ext cx="1371600" cy="914400"/>
          </a:xfrm>
          <a:prstGeom prst="rect">
            <a:avLst/>
          </a:prstGeom>
          <a:solidFill>
            <a:srgbClr val="FF9966"/>
          </a:solidFill>
          <a:ln w="7620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</a:rPr>
              <a:t>10</a:t>
            </a:r>
            <a:endParaRPr lang="en-US" sz="4000" b="1" dirty="0">
              <a:latin typeface="Arial" panose="020B0604020202020204" pitchFamily="34" charset="0"/>
            </a:endParaRPr>
          </a:p>
        </p:txBody>
      </p:sp>
      <p:pic>
        <p:nvPicPr>
          <p:cNvPr id="3074" name="Picture 2" descr="http://openclipart.org/image/800px/svg_to_png/10339/yves_guillou_adhesive_strip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77824">
            <a:off x="1381180" y="1020956"/>
            <a:ext cx="548640" cy="23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openclipart.org/image/800px/svg_to_png/10339/yves_guillou_adhesive_strip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28010">
            <a:off x="4132575" y="647297"/>
            <a:ext cx="548640" cy="23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openclipart.org/image/800px/svg_to_png/10339/yves_guillou_adhesive_strip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44709" y="900801"/>
            <a:ext cx="548640" cy="23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openclipart.org/image/800px/svg_to_png/10339/yves_guillou_adhesive_strip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28010">
            <a:off x="1198419" y="2578629"/>
            <a:ext cx="548640" cy="23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openclipart.org/image/800px/svg_to_png/10339/yves_guillou_adhesive_strip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36525">
            <a:off x="1781205" y="4267952"/>
            <a:ext cx="548640" cy="23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openclipart.org/image/800px/svg_to_png/10339/yves_guillou_adhesive_strip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28010">
            <a:off x="4206326" y="3736961"/>
            <a:ext cx="548640" cy="23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openclipart.org/image/800px/svg_to_png/10339/yves_guillou_adhesive_strip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16240">
            <a:off x="4261075" y="2222042"/>
            <a:ext cx="548640" cy="23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openclipart.org/image/800px/svg_to_png/10339/yves_guillou_adhesive_strip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28010">
            <a:off x="7122280" y="2585705"/>
            <a:ext cx="548640" cy="23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openclipart.org/image/800px/svg_to_png/10339/yves_guillou_adhesive_strip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81674" y="4142504"/>
            <a:ext cx="548640" cy="23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openclipart.org/image/800px/svg_to_png/10339/yves_guillou_adhesive_strip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84112" y="5220596"/>
            <a:ext cx="548640" cy="23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45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752600" y="1219200"/>
            <a:ext cx="5486400" cy="5486400"/>
            <a:chOff x="1752600" y="685800"/>
            <a:chExt cx="5486400" cy="548640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3568700" y="685800"/>
              <a:ext cx="0" cy="548640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5575300" y="685800"/>
              <a:ext cx="0" cy="548640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752600" y="2425700"/>
              <a:ext cx="5486400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752600" y="4432300"/>
              <a:ext cx="5486400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5867400" y="1219200"/>
            <a:ext cx="11913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chemeClr val="accent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  <a:endParaRPr lang="en-US" sz="9600" dirty="0">
              <a:solidFill>
                <a:schemeClr val="accent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42047" y="3177570"/>
            <a:ext cx="10599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chemeClr val="accent4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X</a:t>
            </a:r>
            <a:endParaRPr lang="en-US" sz="9600" dirty="0">
              <a:solidFill>
                <a:schemeClr val="accent4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3600" y="5135940"/>
            <a:ext cx="10599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chemeClr val="accent4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X</a:t>
            </a:r>
            <a:endParaRPr lang="en-US" sz="9600" dirty="0">
              <a:solidFill>
                <a:schemeClr val="accent4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04800"/>
            <a:ext cx="9144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/>
            <a:r>
              <a:rPr lang="en-US" sz="4000" dirty="0" smtClean="0">
                <a:latin typeface="Arial" panose="020B0604020202020204" pitchFamily="34" charset="0"/>
              </a:rPr>
              <a:t>Phone Training</a:t>
            </a:r>
            <a:endParaRPr lang="en-US" sz="4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4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5" y="381000"/>
            <a:ext cx="9131535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77662" y="5110490"/>
            <a:ext cx="36423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http://about.me/valary</a:t>
            </a:r>
          </a:p>
        </p:txBody>
      </p:sp>
      <p:pic>
        <p:nvPicPr>
          <p:cNvPr id="2050" name="Picture 2" descr="X:\Users\oleinik\Downloads\qrcode.2318245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4196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38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dn3.nerdapproved.com/wp-content/uploads/2012/03/batphone-vs-iphone.jpg?874fb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90600"/>
            <a:ext cx="9143997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02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752600" y="1219200"/>
            <a:ext cx="5486400" cy="5486400"/>
            <a:chOff x="1752600" y="685800"/>
            <a:chExt cx="5486400" cy="548640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3568700" y="685800"/>
              <a:ext cx="0" cy="548640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5575300" y="685800"/>
              <a:ext cx="0" cy="548640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752600" y="2425700"/>
              <a:ext cx="5486400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752600" y="4432300"/>
              <a:ext cx="5486400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5867400" y="1219200"/>
            <a:ext cx="11913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chemeClr val="accent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  <a:endParaRPr lang="en-US" sz="9600" dirty="0">
              <a:solidFill>
                <a:schemeClr val="accent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42047" y="3177570"/>
            <a:ext cx="10599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chemeClr val="accent4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X</a:t>
            </a:r>
            <a:endParaRPr lang="en-US" sz="9600" dirty="0">
              <a:solidFill>
                <a:schemeClr val="accent4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3600" y="5135940"/>
            <a:ext cx="10599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chemeClr val="accent4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X</a:t>
            </a:r>
            <a:endParaRPr lang="en-US" sz="9600" dirty="0">
              <a:solidFill>
                <a:schemeClr val="accent4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7400" y="3177570"/>
            <a:ext cx="11913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chemeClr val="accent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  <a:endParaRPr lang="en-US" sz="9600" dirty="0">
              <a:solidFill>
                <a:schemeClr val="accent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33123" y="5135940"/>
            <a:ext cx="10599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chemeClr val="accent4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X</a:t>
            </a:r>
            <a:endParaRPr lang="en-US" sz="9600" dirty="0">
              <a:solidFill>
                <a:schemeClr val="accent4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304800"/>
            <a:ext cx="9144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/>
            <a:r>
              <a:rPr lang="en-US" sz="4000" dirty="0" smtClean="0">
                <a:latin typeface="Arial" panose="020B0604020202020204" pitchFamily="34" charset="0"/>
              </a:rPr>
              <a:t>LMS Training</a:t>
            </a:r>
            <a:endParaRPr lang="en-US" sz="4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5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55563"/>
            <a:ext cx="9255126" cy="6969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694055"/>
            <a:ext cx="2590800" cy="578882"/>
          </a:xfrm>
          <a:prstGeom prst="roundRect">
            <a:avLst/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Search events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5000" y="4343400"/>
            <a:ext cx="2881084" cy="578882"/>
          </a:xfrm>
          <a:prstGeom prst="roundRect">
            <a:avLst/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Launch modules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9796" y="990600"/>
            <a:ext cx="2991323" cy="578882"/>
          </a:xfrm>
          <a:prstGeom prst="roundRect">
            <a:avLst/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Register for class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8000" y="3657600"/>
            <a:ext cx="4082196" cy="578882"/>
          </a:xfrm>
          <a:prstGeom prst="roundRect">
            <a:avLst/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Access knowledge bank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70200" y="5560536"/>
            <a:ext cx="2585263" cy="578882"/>
          </a:xfrm>
          <a:prstGeom prst="roundRect">
            <a:avLst/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View transcript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72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752600" y="1219200"/>
            <a:ext cx="5486400" cy="5486400"/>
            <a:chOff x="1752600" y="685800"/>
            <a:chExt cx="5486400" cy="548640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3568700" y="685800"/>
              <a:ext cx="0" cy="548640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5575300" y="685800"/>
              <a:ext cx="0" cy="548640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752600" y="2425700"/>
              <a:ext cx="5486400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752600" y="4432300"/>
              <a:ext cx="5486400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5867400" y="1219200"/>
            <a:ext cx="11913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chemeClr val="accent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  <a:endParaRPr lang="en-US" sz="9600" dirty="0">
              <a:solidFill>
                <a:schemeClr val="accent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42047" y="3177570"/>
            <a:ext cx="10599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chemeClr val="accent4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X</a:t>
            </a:r>
            <a:endParaRPr lang="en-US" sz="9600" dirty="0">
              <a:solidFill>
                <a:schemeClr val="accent4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3600" y="5135940"/>
            <a:ext cx="10599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chemeClr val="accent4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X</a:t>
            </a:r>
            <a:endParaRPr lang="en-US" sz="9600" dirty="0">
              <a:solidFill>
                <a:schemeClr val="accent4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7400" y="3177570"/>
            <a:ext cx="11913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chemeClr val="accent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  <a:endParaRPr lang="en-US" sz="9600" dirty="0">
              <a:solidFill>
                <a:schemeClr val="accent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33123" y="5135940"/>
            <a:ext cx="10599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chemeClr val="accent4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X</a:t>
            </a:r>
            <a:endParaRPr lang="en-US" sz="9600" dirty="0">
              <a:solidFill>
                <a:schemeClr val="accent4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76324" y="5135940"/>
            <a:ext cx="11913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chemeClr val="accent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  <a:endParaRPr lang="en-US" sz="9600" dirty="0">
              <a:solidFill>
                <a:schemeClr val="accent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33600" y="1219200"/>
            <a:ext cx="10599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chemeClr val="accent4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X</a:t>
            </a:r>
            <a:endParaRPr lang="en-US" sz="9600" dirty="0">
              <a:solidFill>
                <a:schemeClr val="accent4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304800"/>
            <a:ext cx="9144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/>
            <a:r>
              <a:rPr lang="en-US" sz="4000" dirty="0" smtClean="0">
                <a:latin typeface="Arial" panose="020B0604020202020204" pitchFamily="34" charset="0"/>
              </a:rPr>
              <a:t>Customer Service Training</a:t>
            </a:r>
            <a:endParaRPr lang="en-US" sz="4000" dirty="0">
              <a:latin typeface="Arial" panose="020B0604020202020204" pitchFamily="34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1905000" y="1447800"/>
            <a:ext cx="5562600" cy="5029200"/>
          </a:xfrm>
          <a:custGeom>
            <a:avLst/>
            <a:gdLst>
              <a:gd name="connsiteX0" fmla="*/ 0 w 8724900"/>
              <a:gd name="connsiteY0" fmla="*/ 0 h 7366000"/>
              <a:gd name="connsiteX1" fmla="*/ 266700 w 8724900"/>
              <a:gd name="connsiteY1" fmla="*/ 266700 h 7366000"/>
              <a:gd name="connsiteX2" fmla="*/ 419100 w 8724900"/>
              <a:gd name="connsiteY2" fmla="*/ 393700 h 7366000"/>
              <a:gd name="connsiteX3" fmla="*/ 558800 w 8724900"/>
              <a:gd name="connsiteY3" fmla="*/ 571500 h 7366000"/>
              <a:gd name="connsiteX4" fmla="*/ 736600 w 8724900"/>
              <a:gd name="connsiteY4" fmla="*/ 736600 h 7366000"/>
              <a:gd name="connsiteX5" fmla="*/ 838200 w 8724900"/>
              <a:gd name="connsiteY5" fmla="*/ 850900 h 7366000"/>
              <a:gd name="connsiteX6" fmla="*/ 1054100 w 8724900"/>
              <a:gd name="connsiteY6" fmla="*/ 1041400 h 7366000"/>
              <a:gd name="connsiteX7" fmla="*/ 1143000 w 8724900"/>
              <a:gd name="connsiteY7" fmla="*/ 1143000 h 7366000"/>
              <a:gd name="connsiteX8" fmla="*/ 1384300 w 8724900"/>
              <a:gd name="connsiteY8" fmla="*/ 1384300 h 7366000"/>
              <a:gd name="connsiteX9" fmla="*/ 1714500 w 8724900"/>
              <a:gd name="connsiteY9" fmla="*/ 1663700 h 7366000"/>
              <a:gd name="connsiteX10" fmla="*/ 2057400 w 8724900"/>
              <a:gd name="connsiteY10" fmla="*/ 1993900 h 7366000"/>
              <a:gd name="connsiteX11" fmla="*/ 2667000 w 8724900"/>
              <a:gd name="connsiteY11" fmla="*/ 2514600 h 7366000"/>
              <a:gd name="connsiteX12" fmla="*/ 2857500 w 8724900"/>
              <a:gd name="connsiteY12" fmla="*/ 2692400 h 7366000"/>
              <a:gd name="connsiteX13" fmla="*/ 3251200 w 8724900"/>
              <a:gd name="connsiteY13" fmla="*/ 3060700 h 7366000"/>
              <a:gd name="connsiteX14" fmla="*/ 3378200 w 8724900"/>
              <a:gd name="connsiteY14" fmla="*/ 3187700 h 7366000"/>
              <a:gd name="connsiteX15" fmla="*/ 3886200 w 8724900"/>
              <a:gd name="connsiteY15" fmla="*/ 3606800 h 7366000"/>
              <a:gd name="connsiteX16" fmla="*/ 4368800 w 8724900"/>
              <a:gd name="connsiteY16" fmla="*/ 4140200 h 7366000"/>
              <a:gd name="connsiteX17" fmla="*/ 5689600 w 8724900"/>
              <a:gd name="connsiteY17" fmla="*/ 5346700 h 7366000"/>
              <a:gd name="connsiteX18" fmla="*/ 6591300 w 8724900"/>
              <a:gd name="connsiteY18" fmla="*/ 6045200 h 7366000"/>
              <a:gd name="connsiteX19" fmla="*/ 7772400 w 8724900"/>
              <a:gd name="connsiteY19" fmla="*/ 6781800 h 7366000"/>
              <a:gd name="connsiteX20" fmla="*/ 8509000 w 8724900"/>
              <a:gd name="connsiteY20" fmla="*/ 7226300 h 7366000"/>
              <a:gd name="connsiteX21" fmla="*/ 8610600 w 8724900"/>
              <a:gd name="connsiteY21" fmla="*/ 7289800 h 7366000"/>
              <a:gd name="connsiteX22" fmla="*/ 8686800 w 8724900"/>
              <a:gd name="connsiteY22" fmla="*/ 7353300 h 7366000"/>
              <a:gd name="connsiteX23" fmla="*/ 8724900 w 8724900"/>
              <a:gd name="connsiteY23" fmla="*/ 7366000 h 736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724900" h="7366000">
                <a:moveTo>
                  <a:pt x="0" y="0"/>
                </a:moveTo>
                <a:cubicBezTo>
                  <a:pt x="182864" y="121909"/>
                  <a:pt x="-28276" y="-28276"/>
                  <a:pt x="266700" y="266700"/>
                </a:cubicBezTo>
                <a:cubicBezTo>
                  <a:pt x="313459" y="313459"/>
                  <a:pt x="373347" y="345957"/>
                  <a:pt x="419100" y="393700"/>
                </a:cubicBezTo>
                <a:cubicBezTo>
                  <a:pt x="471251" y="448118"/>
                  <a:pt x="507591" y="516195"/>
                  <a:pt x="558800" y="571500"/>
                </a:cubicBezTo>
                <a:cubicBezTo>
                  <a:pt x="613749" y="630845"/>
                  <a:pt x="679411" y="679411"/>
                  <a:pt x="736600" y="736600"/>
                </a:cubicBezTo>
                <a:cubicBezTo>
                  <a:pt x="772646" y="772646"/>
                  <a:pt x="801426" y="815597"/>
                  <a:pt x="838200" y="850900"/>
                </a:cubicBezTo>
                <a:cubicBezTo>
                  <a:pt x="907436" y="917367"/>
                  <a:pt x="984806" y="974993"/>
                  <a:pt x="1054100" y="1041400"/>
                </a:cubicBezTo>
                <a:cubicBezTo>
                  <a:pt x="1086590" y="1072536"/>
                  <a:pt x="1111785" y="1110585"/>
                  <a:pt x="1143000" y="1143000"/>
                </a:cubicBezTo>
                <a:cubicBezTo>
                  <a:pt x="1221902" y="1224936"/>
                  <a:pt x="1300216" y="1307691"/>
                  <a:pt x="1384300" y="1384300"/>
                </a:cubicBezTo>
                <a:cubicBezTo>
                  <a:pt x="1490879" y="1481405"/>
                  <a:pt x="1607632" y="1566913"/>
                  <a:pt x="1714500" y="1663700"/>
                </a:cubicBezTo>
                <a:cubicBezTo>
                  <a:pt x="1832114" y="1770218"/>
                  <a:pt x="1939063" y="1888186"/>
                  <a:pt x="2057400" y="1993900"/>
                </a:cubicBezTo>
                <a:cubicBezTo>
                  <a:pt x="2256695" y="2171937"/>
                  <a:pt x="2465686" y="2338850"/>
                  <a:pt x="2667000" y="2514600"/>
                </a:cubicBezTo>
                <a:cubicBezTo>
                  <a:pt x="2732434" y="2571725"/>
                  <a:pt x="2794046" y="2633084"/>
                  <a:pt x="2857500" y="2692400"/>
                </a:cubicBezTo>
                <a:lnTo>
                  <a:pt x="3251200" y="3060700"/>
                </a:lnTo>
                <a:cubicBezTo>
                  <a:pt x="3294578" y="3101962"/>
                  <a:pt x="3332019" y="3149601"/>
                  <a:pt x="3378200" y="3187700"/>
                </a:cubicBezTo>
                <a:cubicBezTo>
                  <a:pt x="3547533" y="3327400"/>
                  <a:pt x="3727961" y="3454647"/>
                  <a:pt x="3886200" y="3606800"/>
                </a:cubicBezTo>
                <a:cubicBezTo>
                  <a:pt x="4059036" y="3772989"/>
                  <a:pt x="4196244" y="3973720"/>
                  <a:pt x="4368800" y="4140200"/>
                </a:cubicBezTo>
                <a:cubicBezTo>
                  <a:pt x="4797935" y="4554224"/>
                  <a:pt x="5249333" y="4944533"/>
                  <a:pt x="5689600" y="5346700"/>
                </a:cubicBezTo>
                <a:cubicBezTo>
                  <a:pt x="5970313" y="5603121"/>
                  <a:pt x="6280630" y="5826029"/>
                  <a:pt x="6591300" y="6045200"/>
                </a:cubicBezTo>
                <a:cubicBezTo>
                  <a:pt x="7111440" y="6412148"/>
                  <a:pt x="7331240" y="6538712"/>
                  <a:pt x="7772400" y="6781800"/>
                </a:cubicBezTo>
                <a:cubicBezTo>
                  <a:pt x="8345012" y="7097321"/>
                  <a:pt x="7987907" y="6883868"/>
                  <a:pt x="8509000" y="7226300"/>
                </a:cubicBezTo>
                <a:cubicBezTo>
                  <a:pt x="8542376" y="7248233"/>
                  <a:pt x="8579919" y="7264233"/>
                  <a:pt x="8610600" y="7289800"/>
                </a:cubicBezTo>
                <a:cubicBezTo>
                  <a:pt x="8636000" y="7310967"/>
                  <a:pt x="8659290" y="7334960"/>
                  <a:pt x="8686800" y="7353300"/>
                </a:cubicBezTo>
                <a:cubicBezTo>
                  <a:pt x="8697939" y="7360726"/>
                  <a:pt x="8724900" y="7366000"/>
                  <a:pt x="8724900" y="7366000"/>
                </a:cubicBezTo>
              </a:path>
            </a:pathLst>
          </a:custGeom>
          <a:noFill/>
          <a:ln w="15240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01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492375"/>
            <a:ext cx="9144000" cy="1470025"/>
          </a:xfrm>
        </p:spPr>
        <p:txBody>
          <a:bodyPr/>
          <a:lstStyle/>
          <a:p>
            <a:r>
              <a:rPr lang="en-US" altLang="en-US" sz="3200" dirty="0"/>
              <a:t>Exploring Our Customer Service Universe:</a:t>
            </a:r>
            <a:br>
              <a:rPr lang="en-US" altLang="en-US" sz="3200" dirty="0"/>
            </a:br>
            <a:r>
              <a:rPr lang="en-US" altLang="en-US" sz="3200" dirty="0"/>
              <a:t>Moving Beyond Expectations</a:t>
            </a:r>
            <a:br>
              <a:rPr lang="en-US" altLang="en-US" sz="3200" dirty="0"/>
            </a:br>
            <a:endParaRPr lang="en-US" altLang="en-US" sz="3200" dirty="0"/>
          </a:p>
        </p:txBody>
      </p:sp>
      <p:sp>
        <p:nvSpPr>
          <p:cNvPr id="3075" name="Rectangle 6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en-US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1981200"/>
            <a:ext cx="2576346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3000"/>
              </a:spcAft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Collaborative</a:t>
            </a:r>
          </a:p>
          <a:p>
            <a:pPr algn="r">
              <a:spcAft>
                <a:spcPts val="3000"/>
              </a:spcAft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Intrinsic</a:t>
            </a:r>
          </a:p>
          <a:p>
            <a:pPr algn="r">
              <a:spcAft>
                <a:spcPts val="3000"/>
              </a:spcAft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Multiplayer</a:t>
            </a:r>
          </a:p>
          <a:p>
            <a:pPr algn="r">
              <a:spcAft>
                <a:spcPts val="3000"/>
              </a:spcAft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Campaign</a:t>
            </a:r>
          </a:p>
          <a:p>
            <a:pPr algn="r">
              <a:spcAft>
                <a:spcPts val="3000"/>
              </a:spcAft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Emergent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04800"/>
            <a:ext cx="9144000" cy="76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/>
            <a:r>
              <a:rPr lang="en-US" sz="4000" dirty="0">
                <a:latin typeface="Arial" panose="020B0604020202020204" pitchFamily="34" charset="0"/>
              </a:rPr>
              <a:t>Player Engagement Model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009900" y="5791200"/>
            <a:ext cx="3124200" cy="0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248400" y="1981200"/>
            <a:ext cx="2348720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0"/>
              </a:spcAft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Competitive</a:t>
            </a:r>
          </a:p>
          <a:p>
            <a:pPr>
              <a:spcAft>
                <a:spcPts val="3000"/>
              </a:spcAft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Extrinsic</a:t>
            </a:r>
          </a:p>
          <a:p>
            <a:pPr>
              <a:spcAft>
                <a:spcPts val="3000"/>
              </a:spcAft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Solitary</a:t>
            </a:r>
          </a:p>
          <a:p>
            <a:pPr>
              <a:spcAft>
                <a:spcPts val="3000"/>
              </a:spcAft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Endless</a:t>
            </a:r>
          </a:p>
          <a:p>
            <a:pPr>
              <a:spcAft>
                <a:spcPts val="3000"/>
              </a:spcAft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Scripted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009900" y="2286000"/>
            <a:ext cx="3124200" cy="0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009900" y="3200400"/>
            <a:ext cx="3124200" cy="0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009900" y="4038600"/>
            <a:ext cx="3124200" cy="0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009900" y="4876800"/>
            <a:ext cx="3124200" cy="0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10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3" name="Rectangle 5"/>
          <p:cNvSpPr>
            <a:spLocks noChangeArrowheads="1"/>
          </p:cNvSpPr>
          <p:nvPr/>
        </p:nvSpPr>
        <p:spPr bwMode="auto">
          <a:xfrm>
            <a:off x="0" y="3244334"/>
            <a:ext cx="184731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04132" name="Rectangle 4"/>
          <p:cNvSpPr>
            <a:spLocks noChangeArrowheads="1"/>
          </p:cNvSpPr>
          <p:nvPr/>
        </p:nvSpPr>
        <p:spPr bwMode="auto">
          <a:xfrm>
            <a:off x="0" y="3244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09599"/>
            <a:ext cx="5724525" cy="5864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95600" y="571500"/>
            <a:ext cx="2971800" cy="67310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914" y="2590800"/>
            <a:ext cx="7052898" cy="1489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>
            <a:stCxn id="2" idx="2"/>
            <a:endCxn id="4099" idx="0"/>
          </p:cNvCxnSpPr>
          <p:nvPr/>
        </p:nvCxnSpPr>
        <p:spPr>
          <a:xfrm flipH="1">
            <a:off x="3855363" y="1244600"/>
            <a:ext cx="526137" cy="1346200"/>
          </a:xfrm>
          <a:prstGeom prst="straightConnector1">
            <a:avLst/>
          </a:prstGeom>
          <a:ln w="5715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73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X:\Users\oleinik\AppData\Local\Temp\SNAGHTML50a15db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8382000" cy="541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143000" y="2209800"/>
            <a:ext cx="3946762" cy="53340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</a:rPr>
              <a:t>Discussion Posts</a:t>
            </a:r>
            <a:endParaRPr lang="en-US" sz="2800" dirty="0">
              <a:latin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08144" y="3457575"/>
            <a:ext cx="3946762" cy="53340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</a:rPr>
              <a:t>Completed Activities</a:t>
            </a:r>
            <a:endParaRPr lang="en-US" sz="2800" dirty="0">
              <a:latin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964106" y="4705350"/>
            <a:ext cx="3946762" cy="53340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</a:rPr>
              <a:t>Make My Day emails</a:t>
            </a:r>
            <a:endParaRPr lang="en-US" sz="2800" dirty="0"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04800"/>
            <a:ext cx="9144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/>
            <a:r>
              <a:rPr lang="en-US" sz="4000" dirty="0" smtClean="0">
                <a:latin typeface="Arial" panose="020B0604020202020204" pitchFamily="34" charset="0"/>
              </a:rPr>
              <a:t>Leaderboard</a:t>
            </a:r>
            <a:endParaRPr lang="en-US" sz="4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25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5700"/>
            <a:ext cx="9250472" cy="577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304800"/>
            <a:ext cx="9144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/>
            <a:r>
              <a:rPr lang="en-US" sz="4000" dirty="0" smtClean="0">
                <a:latin typeface="Arial" panose="020B0604020202020204" pitchFamily="34" charset="0"/>
              </a:rPr>
              <a:t>Sponsor Progress Page</a:t>
            </a:r>
            <a:endParaRPr lang="en-US" sz="4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83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 Takeaways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Know your goals</a:t>
            </a:r>
          </a:p>
          <a:p>
            <a:r>
              <a:rPr lang="en-US" dirty="0">
                <a:latin typeface="Arial" panose="020B0604020202020204" pitchFamily="34" charset="0"/>
              </a:rPr>
              <a:t>Know your audience</a:t>
            </a:r>
          </a:p>
          <a:p>
            <a:r>
              <a:rPr lang="en-US" dirty="0">
                <a:latin typeface="Arial" panose="020B0604020202020204" pitchFamily="34" charset="0"/>
              </a:rPr>
              <a:t>Add value not work</a:t>
            </a:r>
          </a:p>
          <a:p>
            <a:r>
              <a:rPr lang="en-US" dirty="0">
                <a:latin typeface="Arial" panose="020B0604020202020204" pitchFamily="34" charset="0"/>
              </a:rPr>
              <a:t>Start small</a:t>
            </a:r>
          </a:p>
          <a:p>
            <a:r>
              <a:rPr lang="en-US" dirty="0">
                <a:latin typeface="Arial" panose="020B0604020202020204" pitchFamily="34" charset="0"/>
              </a:rPr>
              <a:t>Have fun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16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9575" y="628649"/>
            <a:ext cx="4206240" cy="5539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29200" y="926842"/>
            <a:ext cx="36576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“	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Gamification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is using game-based mechanics, aesthetics and game thinking to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people, </a:t>
            </a:r>
            <a:r>
              <a:rPr lang="en-US" sz="32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action, 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 learning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solve problems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583680"/>
            <a:ext cx="9144000" cy="2743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728857" y="6597580"/>
            <a:ext cx="16498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http://karlkapp.com/books/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" t="2274" r="3953" b="2597"/>
          <a:stretch/>
        </p:blipFill>
        <p:spPr bwMode="auto">
          <a:xfrm>
            <a:off x="409575" y="628649"/>
            <a:ext cx="4238625" cy="5581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665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15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90000"/>
              </a:lnSpc>
              <a:spcAft>
                <a:spcPct val="25000"/>
              </a:spcAft>
              <a:buClr>
                <a:schemeClr val="tx2"/>
              </a:buClr>
              <a:buSzPct val="75000"/>
              <a:buFont typeface="Arial Unicode MS" pitchFamily="34" charset="-128"/>
              <a:buChar char="￭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5000"/>
              </a:lnSpc>
              <a:spcAft>
                <a:spcPct val="20000"/>
              </a:spcAft>
              <a:buClr>
                <a:schemeClr val="folHlink"/>
              </a:buClr>
              <a:buSzPct val="75000"/>
              <a:buFont typeface="Arial Unicode MS" pitchFamily="34" charset="-128"/>
              <a:buChar char="￭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5000"/>
              </a:lnSpc>
              <a:spcAft>
                <a:spcPct val="20000"/>
              </a:spcAft>
              <a:buClr>
                <a:schemeClr val="bg2"/>
              </a:buClr>
              <a:buSzPct val="75000"/>
              <a:buFont typeface="Arial Unicode MS" pitchFamily="34" charset="-128"/>
              <a:buChar char="￭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5000"/>
              </a:spcBef>
              <a:spcAft>
                <a:spcPct val="10000"/>
              </a:spcAft>
              <a:buClr>
                <a:schemeClr val="tx2"/>
              </a:buClr>
              <a:buSzPct val="75000"/>
              <a:buFont typeface="Arial Unicode MS" pitchFamily="34" charset="-128"/>
              <a:buChar char="￭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5000"/>
              </a:spcBef>
              <a:spcAft>
                <a:spcPct val="10000"/>
              </a:spcAft>
              <a:buClr>
                <a:schemeClr val="folHlink"/>
              </a:buClr>
              <a:buSzPct val="75000"/>
              <a:buFont typeface="Arial Unicode MS" pitchFamily="34" charset="-128"/>
              <a:buChar char="￭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"/>
              </a:spcBef>
              <a:spcAft>
                <a:spcPct val="10000"/>
              </a:spcAft>
              <a:buClr>
                <a:schemeClr val="folHlink"/>
              </a:buClr>
              <a:buSzPct val="75000"/>
              <a:buFont typeface="Arial Unicode MS" pitchFamily="34" charset="-128"/>
              <a:buChar char="￭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"/>
              </a:spcBef>
              <a:spcAft>
                <a:spcPct val="10000"/>
              </a:spcAft>
              <a:buClr>
                <a:schemeClr val="folHlink"/>
              </a:buClr>
              <a:buSzPct val="75000"/>
              <a:buFont typeface="Arial Unicode MS" pitchFamily="34" charset="-128"/>
              <a:buChar char="￭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"/>
              </a:spcBef>
              <a:spcAft>
                <a:spcPct val="10000"/>
              </a:spcAft>
              <a:buClr>
                <a:schemeClr val="folHlink"/>
              </a:buClr>
              <a:buSzPct val="75000"/>
              <a:buFont typeface="Arial Unicode MS" pitchFamily="34" charset="-128"/>
              <a:buChar char="￭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"/>
              </a:spcBef>
              <a:spcAft>
                <a:spcPct val="10000"/>
              </a:spcAft>
              <a:buClr>
                <a:schemeClr val="folHlink"/>
              </a:buClr>
              <a:buSzPct val="75000"/>
              <a:buFont typeface="Arial Unicode MS" pitchFamily="34" charset="-128"/>
              <a:buChar char="￭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900" smtClean="0">
                <a:solidFill>
                  <a:srgbClr val="FFFFFF"/>
                </a:solidFill>
              </a:rPr>
              <a:t>Footer / document number goes here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So What Do You Think?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Valary A Oleinik</a:t>
            </a:r>
          </a:p>
          <a:p>
            <a:pPr eaLnBrk="1" hangingPunct="1"/>
            <a:r>
              <a:rPr lang="en-US" altLang="en-US" dirty="0" smtClean="0"/>
              <a:t>valary.oleinik@weil.com</a:t>
            </a:r>
          </a:p>
          <a:p>
            <a:pPr eaLnBrk="1" hangingPunct="1"/>
            <a:endParaRPr lang="en-US" altLang="en-US" dirty="0" smtClean="0"/>
          </a:p>
        </p:txBody>
      </p:sp>
      <p:pic>
        <p:nvPicPr>
          <p:cNvPr id="5" name="Picture 2" descr="X:\Users\oleinik\Downloads\qrcode.2318245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4196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49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meetingchange.files.wordpress.com/2013/01/games.jpg?w=600&amp;h=21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4" y="1905000"/>
            <a:ext cx="8388991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0" y="6583680"/>
            <a:ext cx="9144000" cy="2743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096347" y="6597580"/>
            <a:ext cx="49455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 http://meetingchange.wordpress.com/2013/01/23/gamification-framework-for-meetings/</a:t>
            </a:r>
          </a:p>
        </p:txBody>
      </p:sp>
    </p:spTree>
    <p:extLst>
      <p:ext uri="{BB962C8B-B14F-4D97-AF65-F5344CB8AC3E}">
        <p14:creationId xmlns:p14="http://schemas.microsoft.com/office/powerpoint/2010/main" val="389222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74" y="517634"/>
            <a:ext cx="3791526" cy="5834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81600" y="1143000"/>
            <a:ext cx="3429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“If a business can identify the </a:t>
            </a:r>
            <a:r>
              <a:rPr lang="en-US" sz="32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 it shares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with its audience or provides its audience with goals that are meaningful to them….”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583680"/>
            <a:ext cx="9144000" cy="2743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33410" y="6597580"/>
            <a:ext cx="443262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http://www.gartner.com/it/products/research/media_products/gamify/index.jsp</a:t>
            </a:r>
          </a:p>
        </p:txBody>
      </p:sp>
    </p:spTree>
    <p:extLst>
      <p:ext uri="{BB962C8B-B14F-4D97-AF65-F5344CB8AC3E}">
        <p14:creationId xmlns:p14="http://schemas.microsoft.com/office/powerpoint/2010/main" val="16010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568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meremobil.dk/wp-content/uploads/2014/04/Nike-FuelBand-SE-Rose-Gold-WM0114_006_C.jpg?286cf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9700" y="990600"/>
            <a:ext cx="6362700" cy="479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451991"/>
            <a:ext cx="34612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Nike+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FuelBand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launches in 2012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8100" y="4953000"/>
            <a:ext cx="617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Within 2 years, over 400 billion points earned; equivalent of </a:t>
            </a:r>
            <a:b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44 million marathons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55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si.wsj.net/public/resources/images/ED-AK910_book02_DV_201002011740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4774"/>
            <a:ext cx="4338710" cy="652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76800" y="1166842"/>
            <a:ext cx="3581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“When money is used as an external reward … the subjects lose intrinsic interest … can reduce a person’s longer-term motivation….”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83680"/>
            <a:ext cx="9144000" cy="2743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64543" y="6597580"/>
            <a:ext cx="219002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http://www.danpink.com/books/drive</a:t>
            </a:r>
          </a:p>
        </p:txBody>
      </p:sp>
    </p:spTree>
    <p:extLst>
      <p:ext uri="{BB962C8B-B14F-4D97-AF65-F5344CB8AC3E}">
        <p14:creationId xmlns:p14="http://schemas.microsoft.com/office/powerpoint/2010/main" val="251631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offee, Empty Cup, Coffee Beans, Coffee Mug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5859" y="0"/>
            <a:ext cx="91798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76400" y="3886200"/>
            <a:ext cx="7467600" cy="923330"/>
          </a:xfrm>
          <a:prstGeom prst="rect">
            <a:avLst/>
          </a:prstGeom>
          <a:solidFill>
            <a:schemeClr val="bg2"/>
          </a:solidFill>
        </p:spPr>
        <p:txBody>
          <a:bodyPr wrap="square" tIns="182880" bIns="182880" rtlCol="0">
            <a:spAutoFit/>
          </a:bodyPr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Like caffeine, extrinsic wears off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5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984C"/>
      </a:accent1>
      <a:accent2>
        <a:srgbClr val="BED600"/>
      </a:accent2>
      <a:accent3>
        <a:srgbClr val="BDBEBD"/>
      </a:accent3>
      <a:accent4>
        <a:srgbClr val="666666"/>
      </a:accent4>
      <a:accent5>
        <a:srgbClr val="71CE2C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eil US">
  <a:themeElements>
    <a:clrScheme name="Weil Presentation US 14">
      <a:dk1>
        <a:srgbClr val="000000"/>
      </a:dk1>
      <a:lt1>
        <a:srgbClr val="FFFFFF"/>
      </a:lt1>
      <a:dk2>
        <a:srgbClr val="34B233"/>
      </a:dk2>
      <a:lt2>
        <a:srgbClr val="666666"/>
      </a:lt2>
      <a:accent1>
        <a:srgbClr val="BDBEBD"/>
      </a:accent1>
      <a:accent2>
        <a:srgbClr val="71CE2C"/>
      </a:accent2>
      <a:accent3>
        <a:srgbClr val="FFFFFF"/>
      </a:accent3>
      <a:accent4>
        <a:srgbClr val="000000"/>
      </a:accent4>
      <a:accent5>
        <a:srgbClr val="DBDBDB"/>
      </a:accent5>
      <a:accent6>
        <a:srgbClr val="66BA27"/>
      </a:accent6>
      <a:hlink>
        <a:srgbClr val="00984C"/>
      </a:hlink>
      <a:folHlink>
        <a:srgbClr val="BED600"/>
      </a:folHlink>
    </a:clrScheme>
    <a:fontScheme name="Weil Presentation 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eil Presentation U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il Presentation U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il Presentation U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il Presentation U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il Presentation U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il Presentation U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eil Presentation U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eil Presentation U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eil Presentation U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eil Presentation U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eil Presentation U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eil Presentation U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eil Presentation US 13">
        <a:dk1>
          <a:srgbClr val="000000"/>
        </a:dk1>
        <a:lt1>
          <a:srgbClr val="FFFFFF"/>
        </a:lt1>
        <a:dk2>
          <a:srgbClr val="34B233"/>
        </a:dk2>
        <a:lt2>
          <a:srgbClr val="666666"/>
        </a:lt2>
        <a:accent1>
          <a:srgbClr val="BDBEBD"/>
        </a:accent1>
        <a:accent2>
          <a:srgbClr val="71CE2C"/>
        </a:accent2>
        <a:accent3>
          <a:srgbClr val="FFFFFF"/>
        </a:accent3>
        <a:accent4>
          <a:srgbClr val="000000"/>
        </a:accent4>
        <a:accent5>
          <a:srgbClr val="DBDBDB"/>
        </a:accent5>
        <a:accent6>
          <a:srgbClr val="66BA27"/>
        </a:accent6>
        <a:hlink>
          <a:srgbClr val="BED600"/>
        </a:hlink>
        <a:folHlink>
          <a:srgbClr val="00984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il Presentation US 14">
        <a:dk1>
          <a:srgbClr val="000000"/>
        </a:dk1>
        <a:lt1>
          <a:srgbClr val="FFFFFF"/>
        </a:lt1>
        <a:dk2>
          <a:srgbClr val="34B233"/>
        </a:dk2>
        <a:lt2>
          <a:srgbClr val="666666"/>
        </a:lt2>
        <a:accent1>
          <a:srgbClr val="BDBEBD"/>
        </a:accent1>
        <a:accent2>
          <a:srgbClr val="71CE2C"/>
        </a:accent2>
        <a:accent3>
          <a:srgbClr val="FFFFFF"/>
        </a:accent3>
        <a:accent4>
          <a:srgbClr val="000000"/>
        </a:accent4>
        <a:accent5>
          <a:srgbClr val="DBDBDB"/>
        </a:accent5>
        <a:accent6>
          <a:srgbClr val="66BA27"/>
        </a:accent6>
        <a:hlink>
          <a:srgbClr val="00984C"/>
        </a:hlink>
        <a:folHlink>
          <a:srgbClr val="BED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1_Default Design 14">
      <a:dk1>
        <a:srgbClr val="000000"/>
      </a:dk1>
      <a:lt1>
        <a:srgbClr val="FFFFFF"/>
      </a:lt1>
      <a:dk2>
        <a:srgbClr val="34B233"/>
      </a:dk2>
      <a:lt2>
        <a:srgbClr val="666666"/>
      </a:lt2>
      <a:accent1>
        <a:srgbClr val="BDBEBD"/>
      </a:accent1>
      <a:accent2>
        <a:srgbClr val="71CE2C"/>
      </a:accent2>
      <a:accent3>
        <a:srgbClr val="FFFFFF"/>
      </a:accent3>
      <a:accent4>
        <a:srgbClr val="000000"/>
      </a:accent4>
      <a:accent5>
        <a:srgbClr val="DBDBDB"/>
      </a:accent5>
      <a:accent6>
        <a:srgbClr val="66BA27"/>
      </a:accent6>
      <a:hlink>
        <a:srgbClr val="00984C"/>
      </a:hlink>
      <a:folHlink>
        <a:srgbClr val="BED6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FFFFF"/>
        </a:lt1>
        <a:dk2>
          <a:srgbClr val="34B233"/>
        </a:dk2>
        <a:lt2>
          <a:srgbClr val="666666"/>
        </a:lt2>
        <a:accent1>
          <a:srgbClr val="BDBEBD"/>
        </a:accent1>
        <a:accent2>
          <a:srgbClr val="71CE2C"/>
        </a:accent2>
        <a:accent3>
          <a:srgbClr val="FFFFFF"/>
        </a:accent3>
        <a:accent4>
          <a:srgbClr val="000000"/>
        </a:accent4>
        <a:accent5>
          <a:srgbClr val="DBDBDB"/>
        </a:accent5>
        <a:accent6>
          <a:srgbClr val="66BA27"/>
        </a:accent6>
        <a:hlink>
          <a:srgbClr val="BED600"/>
        </a:hlink>
        <a:folHlink>
          <a:srgbClr val="00984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000000"/>
        </a:dk1>
        <a:lt1>
          <a:srgbClr val="FFFFFF"/>
        </a:lt1>
        <a:dk2>
          <a:srgbClr val="34B233"/>
        </a:dk2>
        <a:lt2>
          <a:srgbClr val="666666"/>
        </a:lt2>
        <a:accent1>
          <a:srgbClr val="BDBEBD"/>
        </a:accent1>
        <a:accent2>
          <a:srgbClr val="71CE2C"/>
        </a:accent2>
        <a:accent3>
          <a:srgbClr val="FFFFFF"/>
        </a:accent3>
        <a:accent4>
          <a:srgbClr val="000000"/>
        </a:accent4>
        <a:accent5>
          <a:srgbClr val="DBDBDB"/>
        </a:accent5>
        <a:accent6>
          <a:srgbClr val="66BA27"/>
        </a:accent6>
        <a:hlink>
          <a:srgbClr val="00984C"/>
        </a:hlink>
        <a:folHlink>
          <a:srgbClr val="BED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3208</TotalTime>
  <Words>259</Words>
  <Application>Microsoft Office PowerPoint</Application>
  <PresentationFormat>On-screen Show (4:3)</PresentationFormat>
  <Paragraphs>96</Paragraphs>
  <Slides>30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Office Theme</vt:lpstr>
      <vt:lpstr>Weil US</vt:lpstr>
      <vt:lpstr>1_Default Design</vt:lpstr>
      <vt:lpstr>Default Design</vt:lpstr>
      <vt:lpstr>Gamify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Exploring Our Customer Service Universe: Moving Beyond Expectations </vt:lpstr>
      <vt:lpstr>PowerPoint Presentation</vt:lpstr>
      <vt:lpstr>PowerPoint Presentation</vt:lpstr>
      <vt:lpstr>PowerPoint Presentation</vt:lpstr>
      <vt:lpstr>PowerPoint Presentation</vt:lpstr>
      <vt:lpstr>5 Takeaways</vt:lpstr>
      <vt:lpstr>So What Do You Think?</vt:lpstr>
    </vt:vector>
  </TitlesOfParts>
  <Company>Weil, Gotshal &amp; Manges LLP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oleinik</dc:creator>
  <cp:lastModifiedBy>oleinik</cp:lastModifiedBy>
  <cp:revision>125</cp:revision>
  <cp:lastPrinted>2014-07-08T19:36:22Z</cp:lastPrinted>
  <dcterms:created xsi:type="dcterms:W3CDTF">2014-06-18T14:45:06Z</dcterms:created>
  <dcterms:modified xsi:type="dcterms:W3CDTF">2014-07-10T18:26:48Z</dcterms:modified>
</cp:coreProperties>
</file>